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0"/>
  </p:notesMasterIdLst>
  <p:sldIdLst>
    <p:sldId id="256" r:id="rId2"/>
    <p:sldId id="258" r:id="rId3"/>
    <p:sldId id="259" r:id="rId4"/>
    <p:sldId id="257"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94660"/>
  </p:normalViewPr>
  <p:slideViewPr>
    <p:cSldViewPr snapToGrid="0">
      <p:cViewPr varScale="1">
        <p:scale>
          <a:sx n="108" d="100"/>
          <a:sy n="108" d="100"/>
        </p:scale>
        <p:origin x="42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56270-7236-4FB4-BD6B-52A8BF2554A6}"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BC70881D-798A-48F7-B5C1-CB0917FFE02A}">
      <dgm:prSet/>
      <dgm:spPr/>
      <dgm:t>
        <a:bodyPr/>
        <a:lstStyle/>
        <a:p>
          <a:r>
            <a:rPr lang="en-US"/>
            <a:t>•All or Nothing Thinking </a:t>
          </a:r>
        </a:p>
      </dgm:t>
    </dgm:pt>
    <dgm:pt modelId="{4F78D89F-87DC-472C-813E-87691CC3ACFC}" type="parTrans" cxnId="{88F394E6-B320-4F93-B32D-58AA49FBA8DC}">
      <dgm:prSet/>
      <dgm:spPr/>
      <dgm:t>
        <a:bodyPr/>
        <a:lstStyle/>
        <a:p>
          <a:endParaRPr lang="en-US"/>
        </a:p>
      </dgm:t>
    </dgm:pt>
    <dgm:pt modelId="{FC1D47F6-FD78-4C85-AF5C-2A414A40398F}" type="sibTrans" cxnId="{88F394E6-B320-4F93-B32D-58AA49FBA8DC}">
      <dgm:prSet/>
      <dgm:spPr/>
      <dgm:t>
        <a:bodyPr/>
        <a:lstStyle/>
        <a:p>
          <a:endParaRPr lang="en-US"/>
        </a:p>
      </dgm:t>
    </dgm:pt>
    <dgm:pt modelId="{765F356E-8FCA-42F0-B33D-77A959175137}">
      <dgm:prSet/>
      <dgm:spPr/>
      <dgm:t>
        <a:bodyPr/>
        <a:lstStyle/>
        <a:p>
          <a:r>
            <a:rPr lang="en-US"/>
            <a:t>•Overgeneralizing</a:t>
          </a:r>
        </a:p>
      </dgm:t>
    </dgm:pt>
    <dgm:pt modelId="{8AE35A85-BA80-4669-97A3-779831CD04EB}" type="parTrans" cxnId="{A8A8C4C6-52E6-4AE9-9810-61C93320E300}">
      <dgm:prSet/>
      <dgm:spPr/>
      <dgm:t>
        <a:bodyPr/>
        <a:lstStyle/>
        <a:p>
          <a:endParaRPr lang="en-US"/>
        </a:p>
      </dgm:t>
    </dgm:pt>
    <dgm:pt modelId="{EB7159F1-AA18-483F-8354-6DDAE97C5B1F}" type="sibTrans" cxnId="{A8A8C4C6-52E6-4AE9-9810-61C93320E300}">
      <dgm:prSet/>
      <dgm:spPr/>
      <dgm:t>
        <a:bodyPr/>
        <a:lstStyle/>
        <a:p>
          <a:endParaRPr lang="en-US"/>
        </a:p>
      </dgm:t>
    </dgm:pt>
    <dgm:pt modelId="{648766D0-3741-4B7E-9472-6130A7C5A6AD}">
      <dgm:prSet/>
      <dgm:spPr/>
      <dgm:t>
        <a:bodyPr/>
        <a:lstStyle/>
        <a:p>
          <a:r>
            <a:rPr lang="en-US"/>
            <a:t>•Mental Filtering</a:t>
          </a:r>
        </a:p>
      </dgm:t>
    </dgm:pt>
    <dgm:pt modelId="{7E9720D5-D31D-405F-B4CD-2252FBDC73DB}" type="parTrans" cxnId="{9B30F891-23BD-4393-B101-6945702BB688}">
      <dgm:prSet/>
      <dgm:spPr/>
      <dgm:t>
        <a:bodyPr/>
        <a:lstStyle/>
        <a:p>
          <a:endParaRPr lang="en-US"/>
        </a:p>
      </dgm:t>
    </dgm:pt>
    <dgm:pt modelId="{05FC0E24-E6FE-44DD-9424-63561DCE61F6}" type="sibTrans" cxnId="{9B30F891-23BD-4393-B101-6945702BB688}">
      <dgm:prSet/>
      <dgm:spPr/>
      <dgm:t>
        <a:bodyPr/>
        <a:lstStyle/>
        <a:p>
          <a:endParaRPr lang="en-US"/>
        </a:p>
      </dgm:t>
    </dgm:pt>
    <dgm:pt modelId="{64E869C5-2599-4D3C-A17E-2CC3DBE70ABB}">
      <dgm:prSet/>
      <dgm:spPr/>
      <dgm:t>
        <a:bodyPr/>
        <a:lstStyle/>
        <a:p>
          <a:r>
            <a:rPr lang="en-US"/>
            <a:t>•Disqualifying the positive</a:t>
          </a:r>
        </a:p>
      </dgm:t>
    </dgm:pt>
    <dgm:pt modelId="{DCF71CBC-DB60-465A-B69E-01B0A0CE19E4}" type="parTrans" cxnId="{3920184E-5DE4-424A-8F0A-DA6CBC1EEE82}">
      <dgm:prSet/>
      <dgm:spPr/>
      <dgm:t>
        <a:bodyPr/>
        <a:lstStyle/>
        <a:p>
          <a:endParaRPr lang="en-US"/>
        </a:p>
      </dgm:t>
    </dgm:pt>
    <dgm:pt modelId="{6B8EF5A3-04F5-4A5A-BE45-03EC690CBC84}" type="sibTrans" cxnId="{3920184E-5DE4-424A-8F0A-DA6CBC1EEE82}">
      <dgm:prSet/>
      <dgm:spPr/>
      <dgm:t>
        <a:bodyPr/>
        <a:lstStyle/>
        <a:p>
          <a:endParaRPr lang="en-US"/>
        </a:p>
      </dgm:t>
    </dgm:pt>
    <dgm:pt modelId="{28BD6AF3-DF31-4AC4-B0F3-F8B8E54DFB5C}">
      <dgm:prSet/>
      <dgm:spPr/>
      <dgm:t>
        <a:bodyPr/>
        <a:lstStyle/>
        <a:p>
          <a:r>
            <a:rPr lang="en-US"/>
            <a:t>•Jumping to conclusions</a:t>
          </a:r>
        </a:p>
      </dgm:t>
    </dgm:pt>
    <dgm:pt modelId="{E92232BA-3E1B-41E7-95F1-533E332324D7}" type="parTrans" cxnId="{1BD0E276-C27E-4B95-AC14-88A66F1EB3BA}">
      <dgm:prSet/>
      <dgm:spPr/>
      <dgm:t>
        <a:bodyPr/>
        <a:lstStyle/>
        <a:p>
          <a:endParaRPr lang="en-US"/>
        </a:p>
      </dgm:t>
    </dgm:pt>
    <dgm:pt modelId="{E068F18A-AD93-4F92-90F5-438416E128E3}" type="sibTrans" cxnId="{1BD0E276-C27E-4B95-AC14-88A66F1EB3BA}">
      <dgm:prSet/>
      <dgm:spPr/>
      <dgm:t>
        <a:bodyPr/>
        <a:lstStyle/>
        <a:p>
          <a:endParaRPr lang="en-US"/>
        </a:p>
      </dgm:t>
    </dgm:pt>
    <dgm:pt modelId="{C2816020-0E4D-4434-B5AF-45596B295503}">
      <dgm:prSet/>
      <dgm:spPr/>
      <dgm:t>
        <a:bodyPr/>
        <a:lstStyle/>
        <a:p>
          <a:r>
            <a:rPr lang="en-US"/>
            <a:t>•Magnification</a:t>
          </a:r>
        </a:p>
      </dgm:t>
    </dgm:pt>
    <dgm:pt modelId="{B75B92C3-BA70-4E4B-9243-FD2D33CAE531}" type="parTrans" cxnId="{7CD5AEDB-AA14-4A88-91A0-2F53D03B7FE6}">
      <dgm:prSet/>
      <dgm:spPr/>
      <dgm:t>
        <a:bodyPr/>
        <a:lstStyle/>
        <a:p>
          <a:endParaRPr lang="en-US"/>
        </a:p>
      </dgm:t>
    </dgm:pt>
    <dgm:pt modelId="{8D2A3023-38C8-4ED4-BA1D-49CBAF728200}" type="sibTrans" cxnId="{7CD5AEDB-AA14-4A88-91A0-2F53D03B7FE6}">
      <dgm:prSet/>
      <dgm:spPr/>
      <dgm:t>
        <a:bodyPr/>
        <a:lstStyle/>
        <a:p>
          <a:endParaRPr lang="en-US"/>
        </a:p>
      </dgm:t>
    </dgm:pt>
    <dgm:pt modelId="{0DB477F4-2E68-4222-B620-8BAEEDB40232}">
      <dgm:prSet/>
      <dgm:spPr/>
      <dgm:t>
        <a:bodyPr/>
        <a:lstStyle/>
        <a:p>
          <a:r>
            <a:rPr lang="en-US"/>
            <a:t>•Emotional reasoning</a:t>
          </a:r>
        </a:p>
      </dgm:t>
    </dgm:pt>
    <dgm:pt modelId="{6793391F-F6E3-462A-90DD-6BC870944FED}" type="parTrans" cxnId="{91999FC3-5018-4FBF-9FD1-893738221135}">
      <dgm:prSet/>
      <dgm:spPr/>
      <dgm:t>
        <a:bodyPr/>
        <a:lstStyle/>
        <a:p>
          <a:endParaRPr lang="en-US"/>
        </a:p>
      </dgm:t>
    </dgm:pt>
    <dgm:pt modelId="{03034006-4519-4BAB-9A78-9874824BEFE5}" type="sibTrans" cxnId="{91999FC3-5018-4FBF-9FD1-893738221135}">
      <dgm:prSet/>
      <dgm:spPr/>
      <dgm:t>
        <a:bodyPr/>
        <a:lstStyle/>
        <a:p>
          <a:endParaRPr lang="en-US"/>
        </a:p>
      </dgm:t>
    </dgm:pt>
    <dgm:pt modelId="{9D85CB28-484A-4CBA-8CE8-CBBFBBAA6C7D}">
      <dgm:prSet/>
      <dgm:spPr/>
      <dgm:t>
        <a:bodyPr/>
        <a:lstStyle/>
        <a:p>
          <a:r>
            <a:rPr lang="en-US"/>
            <a:t>•Should statements</a:t>
          </a:r>
        </a:p>
      </dgm:t>
    </dgm:pt>
    <dgm:pt modelId="{FE1E7F32-4AB7-4845-8B49-4FD517443C6B}" type="parTrans" cxnId="{C4AC4F86-6219-488F-B903-E25919B2290A}">
      <dgm:prSet/>
      <dgm:spPr/>
      <dgm:t>
        <a:bodyPr/>
        <a:lstStyle/>
        <a:p>
          <a:endParaRPr lang="en-US"/>
        </a:p>
      </dgm:t>
    </dgm:pt>
    <dgm:pt modelId="{FF458FEA-33A0-497C-ACDD-F57CF8D65B79}" type="sibTrans" cxnId="{C4AC4F86-6219-488F-B903-E25919B2290A}">
      <dgm:prSet/>
      <dgm:spPr/>
      <dgm:t>
        <a:bodyPr/>
        <a:lstStyle/>
        <a:p>
          <a:endParaRPr lang="en-US"/>
        </a:p>
      </dgm:t>
    </dgm:pt>
    <dgm:pt modelId="{6ACD71F2-68A7-4F58-BB88-9C23F43BCD69}">
      <dgm:prSet/>
      <dgm:spPr/>
      <dgm:t>
        <a:bodyPr/>
        <a:lstStyle/>
        <a:p>
          <a:r>
            <a:rPr lang="en-US"/>
            <a:t>•Labeling</a:t>
          </a:r>
        </a:p>
      </dgm:t>
    </dgm:pt>
    <dgm:pt modelId="{9D50CDDD-8C79-40DA-B975-418D126D18F9}" type="parTrans" cxnId="{B1A253C2-0955-466C-8D5B-53CF47AA4838}">
      <dgm:prSet/>
      <dgm:spPr/>
      <dgm:t>
        <a:bodyPr/>
        <a:lstStyle/>
        <a:p>
          <a:endParaRPr lang="en-US"/>
        </a:p>
      </dgm:t>
    </dgm:pt>
    <dgm:pt modelId="{2227D08D-B6C2-4F71-ADF1-800666ECE4A5}" type="sibTrans" cxnId="{B1A253C2-0955-466C-8D5B-53CF47AA4838}">
      <dgm:prSet/>
      <dgm:spPr/>
      <dgm:t>
        <a:bodyPr/>
        <a:lstStyle/>
        <a:p>
          <a:endParaRPr lang="en-US"/>
        </a:p>
      </dgm:t>
    </dgm:pt>
    <dgm:pt modelId="{F9BE68FB-D47D-431F-931E-D8F6483621A2}">
      <dgm:prSet/>
      <dgm:spPr/>
      <dgm:t>
        <a:bodyPr/>
        <a:lstStyle/>
        <a:p>
          <a:r>
            <a:rPr lang="en-US"/>
            <a:t>•Personalization</a:t>
          </a:r>
        </a:p>
      </dgm:t>
    </dgm:pt>
    <dgm:pt modelId="{5A10C60D-89CF-45B6-A9AE-6EA348A177C8}" type="parTrans" cxnId="{088267D7-0696-4B2C-834D-FE4ADB6D83CD}">
      <dgm:prSet/>
      <dgm:spPr/>
      <dgm:t>
        <a:bodyPr/>
        <a:lstStyle/>
        <a:p>
          <a:endParaRPr lang="en-US"/>
        </a:p>
      </dgm:t>
    </dgm:pt>
    <dgm:pt modelId="{F6A07FB9-F70B-4A76-BC66-F421D0FE0480}" type="sibTrans" cxnId="{088267D7-0696-4B2C-834D-FE4ADB6D83CD}">
      <dgm:prSet/>
      <dgm:spPr/>
      <dgm:t>
        <a:bodyPr/>
        <a:lstStyle/>
        <a:p>
          <a:endParaRPr lang="en-US"/>
        </a:p>
      </dgm:t>
    </dgm:pt>
    <dgm:pt modelId="{1E4B220F-EEB3-4F56-8F1F-1FBD05D93862}" type="pres">
      <dgm:prSet presAssocID="{32556270-7236-4FB4-BD6B-52A8BF2554A6}" presName="diagram" presStyleCnt="0">
        <dgm:presLayoutVars>
          <dgm:dir/>
          <dgm:resizeHandles val="exact"/>
        </dgm:presLayoutVars>
      </dgm:prSet>
      <dgm:spPr/>
    </dgm:pt>
    <dgm:pt modelId="{837D5D19-20D3-4076-A300-A4F1138B3538}" type="pres">
      <dgm:prSet presAssocID="{BC70881D-798A-48F7-B5C1-CB0917FFE02A}" presName="node" presStyleLbl="node1" presStyleIdx="0" presStyleCnt="10">
        <dgm:presLayoutVars>
          <dgm:bulletEnabled val="1"/>
        </dgm:presLayoutVars>
      </dgm:prSet>
      <dgm:spPr/>
    </dgm:pt>
    <dgm:pt modelId="{ADEE8D05-6900-4626-873B-11CECA8B17DA}" type="pres">
      <dgm:prSet presAssocID="{FC1D47F6-FD78-4C85-AF5C-2A414A40398F}" presName="sibTrans" presStyleCnt="0"/>
      <dgm:spPr/>
    </dgm:pt>
    <dgm:pt modelId="{399849B0-F5F1-4017-A4C9-DBAE457A6435}" type="pres">
      <dgm:prSet presAssocID="{765F356E-8FCA-42F0-B33D-77A959175137}" presName="node" presStyleLbl="node1" presStyleIdx="1" presStyleCnt="10">
        <dgm:presLayoutVars>
          <dgm:bulletEnabled val="1"/>
        </dgm:presLayoutVars>
      </dgm:prSet>
      <dgm:spPr/>
    </dgm:pt>
    <dgm:pt modelId="{93B59D7A-AFEB-48D3-9404-0FAEDE823121}" type="pres">
      <dgm:prSet presAssocID="{EB7159F1-AA18-483F-8354-6DDAE97C5B1F}" presName="sibTrans" presStyleCnt="0"/>
      <dgm:spPr/>
    </dgm:pt>
    <dgm:pt modelId="{E81D8210-34FD-43C9-931C-8DFC784087C4}" type="pres">
      <dgm:prSet presAssocID="{648766D0-3741-4B7E-9472-6130A7C5A6AD}" presName="node" presStyleLbl="node1" presStyleIdx="2" presStyleCnt="10">
        <dgm:presLayoutVars>
          <dgm:bulletEnabled val="1"/>
        </dgm:presLayoutVars>
      </dgm:prSet>
      <dgm:spPr/>
    </dgm:pt>
    <dgm:pt modelId="{51A3EEFD-DF85-4A4F-929C-86C5093AA688}" type="pres">
      <dgm:prSet presAssocID="{05FC0E24-E6FE-44DD-9424-63561DCE61F6}" presName="sibTrans" presStyleCnt="0"/>
      <dgm:spPr/>
    </dgm:pt>
    <dgm:pt modelId="{347405BE-B0A4-4206-8307-8D804C516688}" type="pres">
      <dgm:prSet presAssocID="{64E869C5-2599-4D3C-A17E-2CC3DBE70ABB}" presName="node" presStyleLbl="node1" presStyleIdx="3" presStyleCnt="10">
        <dgm:presLayoutVars>
          <dgm:bulletEnabled val="1"/>
        </dgm:presLayoutVars>
      </dgm:prSet>
      <dgm:spPr/>
    </dgm:pt>
    <dgm:pt modelId="{FD888D0F-2285-4AE1-AA1F-498A47E572BE}" type="pres">
      <dgm:prSet presAssocID="{6B8EF5A3-04F5-4A5A-BE45-03EC690CBC84}" presName="sibTrans" presStyleCnt="0"/>
      <dgm:spPr/>
    </dgm:pt>
    <dgm:pt modelId="{1AA46EF0-F2CF-4A61-A27C-F4373AB4DBCF}" type="pres">
      <dgm:prSet presAssocID="{28BD6AF3-DF31-4AC4-B0F3-F8B8E54DFB5C}" presName="node" presStyleLbl="node1" presStyleIdx="4" presStyleCnt="10">
        <dgm:presLayoutVars>
          <dgm:bulletEnabled val="1"/>
        </dgm:presLayoutVars>
      </dgm:prSet>
      <dgm:spPr/>
    </dgm:pt>
    <dgm:pt modelId="{9C9A968A-4029-42C4-A4C3-F4080ACD66F7}" type="pres">
      <dgm:prSet presAssocID="{E068F18A-AD93-4F92-90F5-438416E128E3}" presName="sibTrans" presStyleCnt="0"/>
      <dgm:spPr/>
    </dgm:pt>
    <dgm:pt modelId="{D9C9F9E7-2221-479D-BDFE-A107D4A6F6E2}" type="pres">
      <dgm:prSet presAssocID="{C2816020-0E4D-4434-B5AF-45596B295503}" presName="node" presStyleLbl="node1" presStyleIdx="5" presStyleCnt="10">
        <dgm:presLayoutVars>
          <dgm:bulletEnabled val="1"/>
        </dgm:presLayoutVars>
      </dgm:prSet>
      <dgm:spPr/>
    </dgm:pt>
    <dgm:pt modelId="{82AB3E4E-0D8B-4DD5-B3C9-00A65E0D0BAA}" type="pres">
      <dgm:prSet presAssocID="{8D2A3023-38C8-4ED4-BA1D-49CBAF728200}" presName="sibTrans" presStyleCnt="0"/>
      <dgm:spPr/>
    </dgm:pt>
    <dgm:pt modelId="{018F0AA8-A3D0-4E89-9744-7238D288C276}" type="pres">
      <dgm:prSet presAssocID="{0DB477F4-2E68-4222-B620-8BAEEDB40232}" presName="node" presStyleLbl="node1" presStyleIdx="6" presStyleCnt="10">
        <dgm:presLayoutVars>
          <dgm:bulletEnabled val="1"/>
        </dgm:presLayoutVars>
      </dgm:prSet>
      <dgm:spPr/>
    </dgm:pt>
    <dgm:pt modelId="{3647C39E-2436-4AE4-A19C-E607CDF4DF39}" type="pres">
      <dgm:prSet presAssocID="{03034006-4519-4BAB-9A78-9874824BEFE5}" presName="sibTrans" presStyleCnt="0"/>
      <dgm:spPr/>
    </dgm:pt>
    <dgm:pt modelId="{C4FCE6B8-C14D-4D75-9166-CC5F60969C3D}" type="pres">
      <dgm:prSet presAssocID="{9D85CB28-484A-4CBA-8CE8-CBBFBBAA6C7D}" presName="node" presStyleLbl="node1" presStyleIdx="7" presStyleCnt="10">
        <dgm:presLayoutVars>
          <dgm:bulletEnabled val="1"/>
        </dgm:presLayoutVars>
      </dgm:prSet>
      <dgm:spPr/>
    </dgm:pt>
    <dgm:pt modelId="{1B8E2798-C31E-4FBE-B787-C08306071E8C}" type="pres">
      <dgm:prSet presAssocID="{FF458FEA-33A0-497C-ACDD-F57CF8D65B79}" presName="sibTrans" presStyleCnt="0"/>
      <dgm:spPr/>
    </dgm:pt>
    <dgm:pt modelId="{0F6B200A-2FF2-45B3-A0BC-00554341FE21}" type="pres">
      <dgm:prSet presAssocID="{6ACD71F2-68A7-4F58-BB88-9C23F43BCD69}" presName="node" presStyleLbl="node1" presStyleIdx="8" presStyleCnt="10">
        <dgm:presLayoutVars>
          <dgm:bulletEnabled val="1"/>
        </dgm:presLayoutVars>
      </dgm:prSet>
      <dgm:spPr/>
    </dgm:pt>
    <dgm:pt modelId="{8ED3A8E5-59D6-4CC6-BA50-0A64E41F673D}" type="pres">
      <dgm:prSet presAssocID="{2227D08D-B6C2-4F71-ADF1-800666ECE4A5}" presName="sibTrans" presStyleCnt="0"/>
      <dgm:spPr/>
    </dgm:pt>
    <dgm:pt modelId="{B1372C44-0DDA-4081-8231-71832C30E6B5}" type="pres">
      <dgm:prSet presAssocID="{F9BE68FB-D47D-431F-931E-D8F6483621A2}" presName="node" presStyleLbl="node1" presStyleIdx="9" presStyleCnt="10">
        <dgm:presLayoutVars>
          <dgm:bulletEnabled val="1"/>
        </dgm:presLayoutVars>
      </dgm:prSet>
      <dgm:spPr/>
    </dgm:pt>
  </dgm:ptLst>
  <dgm:cxnLst>
    <dgm:cxn modelId="{02AC1836-2F13-45D3-8F7A-D7CA18FC446F}" type="presOf" srcId="{32556270-7236-4FB4-BD6B-52A8BF2554A6}" destId="{1E4B220F-EEB3-4F56-8F1F-1FBD05D93862}" srcOrd="0" destOrd="0" presId="urn:microsoft.com/office/officeart/2005/8/layout/default"/>
    <dgm:cxn modelId="{46942D3E-89CC-4A03-9DDE-3AA427AB1322}" type="presOf" srcId="{64E869C5-2599-4D3C-A17E-2CC3DBE70ABB}" destId="{347405BE-B0A4-4206-8307-8D804C516688}" srcOrd="0" destOrd="0" presId="urn:microsoft.com/office/officeart/2005/8/layout/default"/>
    <dgm:cxn modelId="{469DE33E-BAC5-4FDF-9572-B081EF4B2C8A}" type="presOf" srcId="{C2816020-0E4D-4434-B5AF-45596B295503}" destId="{D9C9F9E7-2221-479D-BDFE-A107D4A6F6E2}" srcOrd="0" destOrd="0" presId="urn:microsoft.com/office/officeart/2005/8/layout/default"/>
    <dgm:cxn modelId="{3ACF6841-328A-4E85-8B06-C2CA6DF9A25B}" type="presOf" srcId="{648766D0-3741-4B7E-9472-6130A7C5A6AD}" destId="{E81D8210-34FD-43C9-931C-8DFC784087C4}" srcOrd="0" destOrd="0" presId="urn:microsoft.com/office/officeart/2005/8/layout/default"/>
    <dgm:cxn modelId="{3920184E-5DE4-424A-8F0A-DA6CBC1EEE82}" srcId="{32556270-7236-4FB4-BD6B-52A8BF2554A6}" destId="{64E869C5-2599-4D3C-A17E-2CC3DBE70ABB}" srcOrd="3" destOrd="0" parTransId="{DCF71CBC-DB60-465A-B69E-01B0A0CE19E4}" sibTransId="{6B8EF5A3-04F5-4A5A-BE45-03EC690CBC84}"/>
    <dgm:cxn modelId="{D42F4E51-91B1-4894-AF1E-77DD6362A0C8}" type="presOf" srcId="{6ACD71F2-68A7-4F58-BB88-9C23F43BCD69}" destId="{0F6B200A-2FF2-45B3-A0BC-00554341FE21}" srcOrd="0" destOrd="0" presId="urn:microsoft.com/office/officeart/2005/8/layout/default"/>
    <dgm:cxn modelId="{1BD0E276-C27E-4B95-AC14-88A66F1EB3BA}" srcId="{32556270-7236-4FB4-BD6B-52A8BF2554A6}" destId="{28BD6AF3-DF31-4AC4-B0F3-F8B8E54DFB5C}" srcOrd="4" destOrd="0" parTransId="{E92232BA-3E1B-41E7-95F1-533E332324D7}" sibTransId="{E068F18A-AD93-4F92-90F5-438416E128E3}"/>
    <dgm:cxn modelId="{C4AC4F86-6219-488F-B903-E25919B2290A}" srcId="{32556270-7236-4FB4-BD6B-52A8BF2554A6}" destId="{9D85CB28-484A-4CBA-8CE8-CBBFBBAA6C7D}" srcOrd="7" destOrd="0" parTransId="{FE1E7F32-4AB7-4845-8B49-4FD517443C6B}" sibTransId="{FF458FEA-33A0-497C-ACDD-F57CF8D65B79}"/>
    <dgm:cxn modelId="{9B30F891-23BD-4393-B101-6945702BB688}" srcId="{32556270-7236-4FB4-BD6B-52A8BF2554A6}" destId="{648766D0-3741-4B7E-9472-6130A7C5A6AD}" srcOrd="2" destOrd="0" parTransId="{7E9720D5-D31D-405F-B4CD-2252FBDC73DB}" sibTransId="{05FC0E24-E6FE-44DD-9424-63561DCE61F6}"/>
    <dgm:cxn modelId="{63BA9599-F136-491C-818A-5237C585B440}" type="presOf" srcId="{28BD6AF3-DF31-4AC4-B0F3-F8B8E54DFB5C}" destId="{1AA46EF0-F2CF-4A61-A27C-F4373AB4DBCF}" srcOrd="0" destOrd="0" presId="urn:microsoft.com/office/officeart/2005/8/layout/default"/>
    <dgm:cxn modelId="{0694FEA5-B883-45DF-961B-23ED28DE67B8}" type="presOf" srcId="{9D85CB28-484A-4CBA-8CE8-CBBFBBAA6C7D}" destId="{C4FCE6B8-C14D-4D75-9166-CC5F60969C3D}" srcOrd="0" destOrd="0" presId="urn:microsoft.com/office/officeart/2005/8/layout/default"/>
    <dgm:cxn modelId="{EE3ADDB2-7EE6-4BF1-A431-884D99EE9BA9}" type="presOf" srcId="{0DB477F4-2E68-4222-B620-8BAEEDB40232}" destId="{018F0AA8-A3D0-4E89-9744-7238D288C276}" srcOrd="0" destOrd="0" presId="urn:microsoft.com/office/officeart/2005/8/layout/default"/>
    <dgm:cxn modelId="{B1A253C2-0955-466C-8D5B-53CF47AA4838}" srcId="{32556270-7236-4FB4-BD6B-52A8BF2554A6}" destId="{6ACD71F2-68A7-4F58-BB88-9C23F43BCD69}" srcOrd="8" destOrd="0" parTransId="{9D50CDDD-8C79-40DA-B975-418D126D18F9}" sibTransId="{2227D08D-B6C2-4F71-ADF1-800666ECE4A5}"/>
    <dgm:cxn modelId="{91999FC3-5018-4FBF-9FD1-893738221135}" srcId="{32556270-7236-4FB4-BD6B-52A8BF2554A6}" destId="{0DB477F4-2E68-4222-B620-8BAEEDB40232}" srcOrd="6" destOrd="0" parTransId="{6793391F-F6E3-462A-90DD-6BC870944FED}" sibTransId="{03034006-4519-4BAB-9A78-9874824BEFE5}"/>
    <dgm:cxn modelId="{A8A8C4C6-52E6-4AE9-9810-61C93320E300}" srcId="{32556270-7236-4FB4-BD6B-52A8BF2554A6}" destId="{765F356E-8FCA-42F0-B33D-77A959175137}" srcOrd="1" destOrd="0" parTransId="{8AE35A85-BA80-4669-97A3-779831CD04EB}" sibTransId="{EB7159F1-AA18-483F-8354-6DDAE97C5B1F}"/>
    <dgm:cxn modelId="{6D2A63CD-80F4-4DAB-B979-CD2D86815763}" type="presOf" srcId="{F9BE68FB-D47D-431F-931E-D8F6483621A2}" destId="{B1372C44-0DDA-4081-8231-71832C30E6B5}" srcOrd="0" destOrd="0" presId="urn:microsoft.com/office/officeart/2005/8/layout/default"/>
    <dgm:cxn modelId="{2EDD03D2-0EBD-473D-A246-B6C2BBC039E0}" type="presOf" srcId="{765F356E-8FCA-42F0-B33D-77A959175137}" destId="{399849B0-F5F1-4017-A4C9-DBAE457A6435}" srcOrd="0" destOrd="0" presId="urn:microsoft.com/office/officeart/2005/8/layout/default"/>
    <dgm:cxn modelId="{088267D7-0696-4B2C-834D-FE4ADB6D83CD}" srcId="{32556270-7236-4FB4-BD6B-52A8BF2554A6}" destId="{F9BE68FB-D47D-431F-931E-D8F6483621A2}" srcOrd="9" destOrd="0" parTransId="{5A10C60D-89CF-45B6-A9AE-6EA348A177C8}" sibTransId="{F6A07FB9-F70B-4A76-BC66-F421D0FE0480}"/>
    <dgm:cxn modelId="{7CD5AEDB-AA14-4A88-91A0-2F53D03B7FE6}" srcId="{32556270-7236-4FB4-BD6B-52A8BF2554A6}" destId="{C2816020-0E4D-4434-B5AF-45596B295503}" srcOrd="5" destOrd="0" parTransId="{B75B92C3-BA70-4E4B-9243-FD2D33CAE531}" sibTransId="{8D2A3023-38C8-4ED4-BA1D-49CBAF728200}"/>
    <dgm:cxn modelId="{88F394E6-B320-4F93-B32D-58AA49FBA8DC}" srcId="{32556270-7236-4FB4-BD6B-52A8BF2554A6}" destId="{BC70881D-798A-48F7-B5C1-CB0917FFE02A}" srcOrd="0" destOrd="0" parTransId="{4F78D89F-87DC-472C-813E-87691CC3ACFC}" sibTransId="{FC1D47F6-FD78-4C85-AF5C-2A414A40398F}"/>
    <dgm:cxn modelId="{E8E995FA-4715-4EBF-B45A-58773B7CC78F}" type="presOf" srcId="{BC70881D-798A-48F7-B5C1-CB0917FFE02A}" destId="{837D5D19-20D3-4076-A300-A4F1138B3538}" srcOrd="0" destOrd="0" presId="urn:microsoft.com/office/officeart/2005/8/layout/default"/>
    <dgm:cxn modelId="{4F1A40AB-BBD7-482C-90AB-B5E0C57FC51B}" type="presParOf" srcId="{1E4B220F-EEB3-4F56-8F1F-1FBD05D93862}" destId="{837D5D19-20D3-4076-A300-A4F1138B3538}" srcOrd="0" destOrd="0" presId="urn:microsoft.com/office/officeart/2005/8/layout/default"/>
    <dgm:cxn modelId="{B2132481-60C3-4D41-8A3A-C70C387817A3}" type="presParOf" srcId="{1E4B220F-EEB3-4F56-8F1F-1FBD05D93862}" destId="{ADEE8D05-6900-4626-873B-11CECA8B17DA}" srcOrd="1" destOrd="0" presId="urn:microsoft.com/office/officeart/2005/8/layout/default"/>
    <dgm:cxn modelId="{D317EEBB-FDB7-42DE-9DE2-71980E4DDB25}" type="presParOf" srcId="{1E4B220F-EEB3-4F56-8F1F-1FBD05D93862}" destId="{399849B0-F5F1-4017-A4C9-DBAE457A6435}" srcOrd="2" destOrd="0" presId="urn:microsoft.com/office/officeart/2005/8/layout/default"/>
    <dgm:cxn modelId="{3565A64A-BA60-46DE-A77B-1095C645A75A}" type="presParOf" srcId="{1E4B220F-EEB3-4F56-8F1F-1FBD05D93862}" destId="{93B59D7A-AFEB-48D3-9404-0FAEDE823121}" srcOrd="3" destOrd="0" presId="urn:microsoft.com/office/officeart/2005/8/layout/default"/>
    <dgm:cxn modelId="{CEB131FF-D4E3-45E5-94EB-400AFA964293}" type="presParOf" srcId="{1E4B220F-EEB3-4F56-8F1F-1FBD05D93862}" destId="{E81D8210-34FD-43C9-931C-8DFC784087C4}" srcOrd="4" destOrd="0" presId="urn:microsoft.com/office/officeart/2005/8/layout/default"/>
    <dgm:cxn modelId="{329A5D54-A0F9-4008-9A19-9D45CBEE4323}" type="presParOf" srcId="{1E4B220F-EEB3-4F56-8F1F-1FBD05D93862}" destId="{51A3EEFD-DF85-4A4F-929C-86C5093AA688}" srcOrd="5" destOrd="0" presId="urn:microsoft.com/office/officeart/2005/8/layout/default"/>
    <dgm:cxn modelId="{5AC1E590-A9C0-4483-8ECF-9DEACF2E99A2}" type="presParOf" srcId="{1E4B220F-EEB3-4F56-8F1F-1FBD05D93862}" destId="{347405BE-B0A4-4206-8307-8D804C516688}" srcOrd="6" destOrd="0" presId="urn:microsoft.com/office/officeart/2005/8/layout/default"/>
    <dgm:cxn modelId="{B48F4E57-5E78-4336-A3E1-D8548FF5F485}" type="presParOf" srcId="{1E4B220F-EEB3-4F56-8F1F-1FBD05D93862}" destId="{FD888D0F-2285-4AE1-AA1F-498A47E572BE}" srcOrd="7" destOrd="0" presId="urn:microsoft.com/office/officeart/2005/8/layout/default"/>
    <dgm:cxn modelId="{CBBC24B5-E608-4536-9422-36444CAF26D4}" type="presParOf" srcId="{1E4B220F-EEB3-4F56-8F1F-1FBD05D93862}" destId="{1AA46EF0-F2CF-4A61-A27C-F4373AB4DBCF}" srcOrd="8" destOrd="0" presId="urn:microsoft.com/office/officeart/2005/8/layout/default"/>
    <dgm:cxn modelId="{F1F2E8F2-E535-4203-B8D2-D0383EE46706}" type="presParOf" srcId="{1E4B220F-EEB3-4F56-8F1F-1FBD05D93862}" destId="{9C9A968A-4029-42C4-A4C3-F4080ACD66F7}" srcOrd="9" destOrd="0" presId="urn:microsoft.com/office/officeart/2005/8/layout/default"/>
    <dgm:cxn modelId="{7B93E0B4-AE49-4820-A9A4-A11DD6E3B533}" type="presParOf" srcId="{1E4B220F-EEB3-4F56-8F1F-1FBD05D93862}" destId="{D9C9F9E7-2221-479D-BDFE-A107D4A6F6E2}" srcOrd="10" destOrd="0" presId="urn:microsoft.com/office/officeart/2005/8/layout/default"/>
    <dgm:cxn modelId="{1516FCAE-2B1C-405F-88A8-285A0C4E8441}" type="presParOf" srcId="{1E4B220F-EEB3-4F56-8F1F-1FBD05D93862}" destId="{82AB3E4E-0D8B-4DD5-B3C9-00A65E0D0BAA}" srcOrd="11" destOrd="0" presId="urn:microsoft.com/office/officeart/2005/8/layout/default"/>
    <dgm:cxn modelId="{AD0A2CD2-D869-41EB-8280-54649ADDAC7E}" type="presParOf" srcId="{1E4B220F-EEB3-4F56-8F1F-1FBD05D93862}" destId="{018F0AA8-A3D0-4E89-9744-7238D288C276}" srcOrd="12" destOrd="0" presId="urn:microsoft.com/office/officeart/2005/8/layout/default"/>
    <dgm:cxn modelId="{40EDEC91-6254-476B-B8FE-C5ED4D4D3E24}" type="presParOf" srcId="{1E4B220F-EEB3-4F56-8F1F-1FBD05D93862}" destId="{3647C39E-2436-4AE4-A19C-E607CDF4DF39}" srcOrd="13" destOrd="0" presId="urn:microsoft.com/office/officeart/2005/8/layout/default"/>
    <dgm:cxn modelId="{2C411AF1-EEB2-4BA5-9EE0-943353DE36CA}" type="presParOf" srcId="{1E4B220F-EEB3-4F56-8F1F-1FBD05D93862}" destId="{C4FCE6B8-C14D-4D75-9166-CC5F60969C3D}" srcOrd="14" destOrd="0" presId="urn:microsoft.com/office/officeart/2005/8/layout/default"/>
    <dgm:cxn modelId="{7D01AB06-ACE0-440A-A7ED-57E835698450}" type="presParOf" srcId="{1E4B220F-EEB3-4F56-8F1F-1FBD05D93862}" destId="{1B8E2798-C31E-4FBE-B787-C08306071E8C}" srcOrd="15" destOrd="0" presId="urn:microsoft.com/office/officeart/2005/8/layout/default"/>
    <dgm:cxn modelId="{E4EA9328-3A7E-405E-B0E5-1CBA6ADC37AE}" type="presParOf" srcId="{1E4B220F-EEB3-4F56-8F1F-1FBD05D93862}" destId="{0F6B200A-2FF2-45B3-A0BC-00554341FE21}" srcOrd="16" destOrd="0" presId="urn:microsoft.com/office/officeart/2005/8/layout/default"/>
    <dgm:cxn modelId="{84F74689-B94C-4FC6-BDA8-2BAED6BC31B4}" type="presParOf" srcId="{1E4B220F-EEB3-4F56-8F1F-1FBD05D93862}" destId="{8ED3A8E5-59D6-4CC6-BA50-0A64E41F673D}" srcOrd="17" destOrd="0" presId="urn:microsoft.com/office/officeart/2005/8/layout/default"/>
    <dgm:cxn modelId="{9CEAD985-A088-4A84-B311-CB174BE92753}" type="presParOf" srcId="{1E4B220F-EEB3-4F56-8F1F-1FBD05D93862}" destId="{B1372C44-0DDA-4081-8231-71832C30E6B5}"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D5D19-20D3-4076-A300-A4F1138B3538}">
      <dsp:nvSpPr>
        <dsp:cNvPr id="0" name=""/>
        <dsp:cNvSpPr/>
      </dsp:nvSpPr>
      <dsp:spPr>
        <a:xfrm>
          <a:off x="786872" y="917"/>
          <a:ext cx="2079500" cy="124770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•All or Nothing Thinking </a:t>
          </a:r>
        </a:p>
      </dsp:txBody>
      <dsp:txXfrm>
        <a:off x="786872" y="917"/>
        <a:ext cx="2079500" cy="1247700"/>
      </dsp:txXfrm>
    </dsp:sp>
    <dsp:sp modelId="{399849B0-F5F1-4017-A4C9-DBAE457A6435}">
      <dsp:nvSpPr>
        <dsp:cNvPr id="0" name=""/>
        <dsp:cNvSpPr/>
      </dsp:nvSpPr>
      <dsp:spPr>
        <a:xfrm>
          <a:off x="3074323" y="917"/>
          <a:ext cx="2079500" cy="124770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•Overgeneralizing</a:t>
          </a:r>
        </a:p>
      </dsp:txBody>
      <dsp:txXfrm>
        <a:off x="3074323" y="917"/>
        <a:ext cx="2079500" cy="1247700"/>
      </dsp:txXfrm>
    </dsp:sp>
    <dsp:sp modelId="{E81D8210-34FD-43C9-931C-8DFC784087C4}">
      <dsp:nvSpPr>
        <dsp:cNvPr id="0" name=""/>
        <dsp:cNvSpPr/>
      </dsp:nvSpPr>
      <dsp:spPr>
        <a:xfrm>
          <a:off x="5361775" y="917"/>
          <a:ext cx="2079500" cy="124770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•Mental Filtering</a:t>
          </a:r>
        </a:p>
      </dsp:txBody>
      <dsp:txXfrm>
        <a:off x="5361775" y="917"/>
        <a:ext cx="2079500" cy="1247700"/>
      </dsp:txXfrm>
    </dsp:sp>
    <dsp:sp modelId="{347405BE-B0A4-4206-8307-8D804C516688}">
      <dsp:nvSpPr>
        <dsp:cNvPr id="0" name=""/>
        <dsp:cNvSpPr/>
      </dsp:nvSpPr>
      <dsp:spPr>
        <a:xfrm>
          <a:off x="7649226" y="917"/>
          <a:ext cx="2079500" cy="124770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•Disqualifying the positive</a:t>
          </a:r>
        </a:p>
      </dsp:txBody>
      <dsp:txXfrm>
        <a:off x="7649226" y="917"/>
        <a:ext cx="2079500" cy="1247700"/>
      </dsp:txXfrm>
    </dsp:sp>
    <dsp:sp modelId="{1AA46EF0-F2CF-4A61-A27C-F4373AB4DBCF}">
      <dsp:nvSpPr>
        <dsp:cNvPr id="0" name=""/>
        <dsp:cNvSpPr/>
      </dsp:nvSpPr>
      <dsp:spPr>
        <a:xfrm>
          <a:off x="786872" y="1456568"/>
          <a:ext cx="2079500" cy="124770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•Jumping to conclusions</a:t>
          </a:r>
        </a:p>
      </dsp:txBody>
      <dsp:txXfrm>
        <a:off x="786872" y="1456568"/>
        <a:ext cx="2079500" cy="1247700"/>
      </dsp:txXfrm>
    </dsp:sp>
    <dsp:sp modelId="{D9C9F9E7-2221-479D-BDFE-A107D4A6F6E2}">
      <dsp:nvSpPr>
        <dsp:cNvPr id="0" name=""/>
        <dsp:cNvSpPr/>
      </dsp:nvSpPr>
      <dsp:spPr>
        <a:xfrm>
          <a:off x="3074323" y="1456568"/>
          <a:ext cx="2079500" cy="124770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•Magnification</a:t>
          </a:r>
        </a:p>
      </dsp:txBody>
      <dsp:txXfrm>
        <a:off x="3074323" y="1456568"/>
        <a:ext cx="2079500" cy="1247700"/>
      </dsp:txXfrm>
    </dsp:sp>
    <dsp:sp modelId="{018F0AA8-A3D0-4E89-9744-7238D288C276}">
      <dsp:nvSpPr>
        <dsp:cNvPr id="0" name=""/>
        <dsp:cNvSpPr/>
      </dsp:nvSpPr>
      <dsp:spPr>
        <a:xfrm>
          <a:off x="5361775" y="1456568"/>
          <a:ext cx="2079500" cy="124770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•Emotional reasoning</a:t>
          </a:r>
        </a:p>
      </dsp:txBody>
      <dsp:txXfrm>
        <a:off x="5361775" y="1456568"/>
        <a:ext cx="2079500" cy="1247700"/>
      </dsp:txXfrm>
    </dsp:sp>
    <dsp:sp modelId="{C4FCE6B8-C14D-4D75-9166-CC5F60969C3D}">
      <dsp:nvSpPr>
        <dsp:cNvPr id="0" name=""/>
        <dsp:cNvSpPr/>
      </dsp:nvSpPr>
      <dsp:spPr>
        <a:xfrm>
          <a:off x="7649226" y="1456568"/>
          <a:ext cx="2079500" cy="124770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•Should statements</a:t>
          </a:r>
        </a:p>
      </dsp:txBody>
      <dsp:txXfrm>
        <a:off x="7649226" y="1456568"/>
        <a:ext cx="2079500" cy="1247700"/>
      </dsp:txXfrm>
    </dsp:sp>
    <dsp:sp modelId="{0F6B200A-2FF2-45B3-A0BC-00554341FE21}">
      <dsp:nvSpPr>
        <dsp:cNvPr id="0" name=""/>
        <dsp:cNvSpPr/>
      </dsp:nvSpPr>
      <dsp:spPr>
        <a:xfrm>
          <a:off x="3074323" y="2912218"/>
          <a:ext cx="2079500" cy="124770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•Labeling</a:t>
          </a:r>
        </a:p>
      </dsp:txBody>
      <dsp:txXfrm>
        <a:off x="3074323" y="2912218"/>
        <a:ext cx="2079500" cy="1247700"/>
      </dsp:txXfrm>
    </dsp:sp>
    <dsp:sp modelId="{B1372C44-0DDA-4081-8231-71832C30E6B5}">
      <dsp:nvSpPr>
        <dsp:cNvPr id="0" name=""/>
        <dsp:cNvSpPr/>
      </dsp:nvSpPr>
      <dsp:spPr>
        <a:xfrm>
          <a:off x="5361775" y="2912218"/>
          <a:ext cx="2079500" cy="124770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•Personalization</a:t>
          </a:r>
        </a:p>
      </dsp:txBody>
      <dsp:txXfrm>
        <a:off x="5361775" y="2912218"/>
        <a:ext cx="2079500" cy="12477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9950A-4F94-4AC0-84BD-05D0DE93BF27}" type="datetimeFigureOut">
              <a:rPr lang="en-US" smtClean="0"/>
              <a:t>10/17/2022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FCE7B8-EE53-4DB0-9DAF-21CF30C3D0A8}" type="slidenum">
              <a:rPr lang="en-US" smtClean="0"/>
              <a:t>‹#›</a:t>
            </a:fld>
            <a:endParaRPr lang="en-US"/>
          </a:p>
        </p:txBody>
      </p:sp>
    </p:spTree>
    <p:extLst>
      <p:ext uri="{BB962C8B-B14F-4D97-AF65-F5344CB8AC3E}">
        <p14:creationId xmlns:p14="http://schemas.microsoft.com/office/powerpoint/2010/main" val="2441759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self-talk?</a:t>
            </a:r>
          </a:p>
        </p:txBody>
      </p:sp>
      <p:sp>
        <p:nvSpPr>
          <p:cNvPr id="4" name="Slide Number Placeholder 3"/>
          <p:cNvSpPr>
            <a:spLocks noGrp="1"/>
          </p:cNvSpPr>
          <p:nvPr>
            <p:ph type="sldNum" sz="quarter" idx="5"/>
          </p:nvPr>
        </p:nvSpPr>
        <p:spPr/>
        <p:txBody>
          <a:bodyPr/>
          <a:lstStyle/>
          <a:p>
            <a:fld id="{28FCE7B8-EE53-4DB0-9DAF-21CF30C3D0A8}" type="slidenum">
              <a:rPr lang="en-US" smtClean="0"/>
              <a:t>1</a:t>
            </a:fld>
            <a:endParaRPr lang="en-US"/>
          </a:p>
        </p:txBody>
      </p:sp>
    </p:spTree>
    <p:extLst>
      <p:ext uri="{BB962C8B-B14F-4D97-AF65-F5344CB8AC3E}">
        <p14:creationId xmlns:p14="http://schemas.microsoft.com/office/powerpoint/2010/main" val="3107179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might self-talk be important?</a:t>
            </a:r>
          </a:p>
        </p:txBody>
      </p:sp>
      <p:sp>
        <p:nvSpPr>
          <p:cNvPr id="4" name="Slide Number Placeholder 3"/>
          <p:cNvSpPr>
            <a:spLocks noGrp="1"/>
          </p:cNvSpPr>
          <p:nvPr>
            <p:ph type="sldNum" sz="quarter" idx="5"/>
          </p:nvPr>
        </p:nvSpPr>
        <p:spPr/>
        <p:txBody>
          <a:bodyPr/>
          <a:lstStyle/>
          <a:p>
            <a:fld id="{28FCE7B8-EE53-4DB0-9DAF-21CF30C3D0A8}" type="slidenum">
              <a:rPr lang="en-US" smtClean="0"/>
              <a:t>2</a:t>
            </a:fld>
            <a:endParaRPr lang="en-US"/>
          </a:p>
        </p:txBody>
      </p:sp>
    </p:spTree>
    <p:extLst>
      <p:ext uri="{BB962C8B-B14F-4D97-AF65-F5344CB8AC3E}">
        <p14:creationId xmlns:p14="http://schemas.microsoft.com/office/powerpoint/2010/main" val="1658157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Negative self-talk or Distorted Thinking (sometimes referred to as Automatic Negative Thoughts or ANTs) can be broken down into 10 categories. Does anyone think they have an example of one of these?</a:t>
            </a:r>
          </a:p>
        </p:txBody>
      </p:sp>
      <p:sp>
        <p:nvSpPr>
          <p:cNvPr id="4" name="Slide Number Placeholder 3"/>
          <p:cNvSpPr>
            <a:spLocks noGrp="1"/>
          </p:cNvSpPr>
          <p:nvPr>
            <p:ph type="sldNum" sz="quarter" idx="5"/>
          </p:nvPr>
        </p:nvSpPr>
        <p:spPr/>
        <p:txBody>
          <a:bodyPr/>
          <a:lstStyle/>
          <a:p>
            <a:fld id="{28FCE7B8-EE53-4DB0-9DAF-21CF30C3D0A8}" type="slidenum">
              <a:rPr lang="en-US" smtClean="0"/>
              <a:t>4</a:t>
            </a:fld>
            <a:endParaRPr lang="en-US"/>
          </a:p>
        </p:txBody>
      </p:sp>
    </p:spTree>
    <p:extLst>
      <p:ext uri="{BB962C8B-B14F-4D97-AF65-F5344CB8AC3E}">
        <p14:creationId xmlns:p14="http://schemas.microsoft.com/office/powerpoint/2010/main" val="375852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might positive self-talk itself be important?</a:t>
            </a:r>
          </a:p>
        </p:txBody>
      </p:sp>
      <p:sp>
        <p:nvSpPr>
          <p:cNvPr id="4" name="Slide Number Placeholder 3"/>
          <p:cNvSpPr>
            <a:spLocks noGrp="1"/>
          </p:cNvSpPr>
          <p:nvPr>
            <p:ph type="sldNum" sz="quarter" idx="5"/>
          </p:nvPr>
        </p:nvSpPr>
        <p:spPr/>
        <p:txBody>
          <a:bodyPr/>
          <a:lstStyle/>
          <a:p>
            <a:fld id="{28FCE7B8-EE53-4DB0-9DAF-21CF30C3D0A8}" type="slidenum">
              <a:rPr lang="en-US" smtClean="0"/>
              <a:t>5</a:t>
            </a:fld>
            <a:endParaRPr lang="en-US"/>
          </a:p>
        </p:txBody>
      </p:sp>
    </p:spTree>
    <p:extLst>
      <p:ext uri="{BB962C8B-B14F-4D97-AF65-F5344CB8AC3E}">
        <p14:creationId xmlns:p14="http://schemas.microsoft.com/office/powerpoint/2010/main" val="3624741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10/17/2022</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13664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10/17/2022</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63742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10/17/2022</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89863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10/17/2022</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5528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10/17/2022</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131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10/17/2022</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15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10/17/2022</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13896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10/17/2022</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9106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10/17/2022</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0379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10/17/2022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4573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10/17/2022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161271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10/17/2022</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29270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10/17/2022</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06450558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4" r:id="rId6"/>
    <p:sldLayoutId id="2147483679" r:id="rId7"/>
    <p:sldLayoutId id="2147483675" r:id="rId8"/>
    <p:sldLayoutId id="2147483676" r:id="rId9"/>
    <p:sldLayoutId id="2147483677" r:id="rId10"/>
    <p:sldLayoutId id="2147483678" r:id="rId11"/>
    <p:sldLayoutId id="2147483680"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ychicagotherapist.com/10-cognitive-distortions-fuel-depression-anxiety/" TargetMode="External"/><Relationship Id="rId2" Type="http://schemas.openxmlformats.org/officeDocument/2006/relationships/hyperlink" Target="https://www.healthdirect.gov.au/self-talk#:~:text=Resources%20and%20support-,What%20is%20self%2Dtalk%3F,internal%20monologue%20throughout%20the%20day" TargetMode="External"/><Relationship Id="rId1" Type="http://schemas.openxmlformats.org/officeDocument/2006/relationships/slideLayout" Target="../slideLayouts/slideLayout2.xml"/><Relationship Id="rId4" Type="http://schemas.openxmlformats.org/officeDocument/2006/relationships/hyperlink" Target="https://PositivePsycholog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E21785-62D8-430F-9521-90166EF7C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D7CF8A0-D3E4-4A16-87D3-1D973AC61B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13296" y="697832"/>
            <a:ext cx="8189484" cy="5541981"/>
          </a:xfrm>
          <a:custGeom>
            <a:avLst/>
            <a:gdLst>
              <a:gd name="connsiteX0" fmla="*/ 1164045 w 7323233"/>
              <a:gd name="connsiteY0" fmla="*/ 25 h 5835507"/>
              <a:gd name="connsiteX1" fmla="*/ 1213723 w 7323233"/>
              <a:gd name="connsiteY1" fmla="*/ 8385 h 5835507"/>
              <a:gd name="connsiteX2" fmla="*/ 2251656 w 7323233"/>
              <a:gd name="connsiteY2" fmla="*/ 138318 h 5835507"/>
              <a:gd name="connsiteX3" fmla="*/ 3226534 w 7323233"/>
              <a:gd name="connsiteY3" fmla="*/ 205194 h 5835507"/>
              <a:gd name="connsiteX4" fmla="*/ 4404335 w 7323233"/>
              <a:gd name="connsiteY4" fmla="*/ 316784 h 5835507"/>
              <a:gd name="connsiteX5" fmla="*/ 5225968 w 7323233"/>
              <a:gd name="connsiteY5" fmla="*/ 350415 h 5835507"/>
              <a:gd name="connsiteX6" fmla="*/ 5266859 w 7323233"/>
              <a:gd name="connsiteY6" fmla="*/ 348884 h 5835507"/>
              <a:gd name="connsiteX7" fmla="*/ 5685318 w 7323233"/>
              <a:gd name="connsiteY7" fmla="*/ 399712 h 5835507"/>
              <a:gd name="connsiteX8" fmla="*/ 5411315 w 7323233"/>
              <a:gd name="connsiteY8" fmla="*/ 618305 h 5835507"/>
              <a:gd name="connsiteX9" fmla="*/ 5805698 w 7323233"/>
              <a:gd name="connsiteY9" fmla="*/ 721868 h 5835507"/>
              <a:gd name="connsiteX10" fmla="*/ 6188997 w 7323233"/>
              <a:gd name="connsiteY10" fmla="*/ 868233 h 5835507"/>
              <a:gd name="connsiteX11" fmla="*/ 6261225 w 7323233"/>
              <a:gd name="connsiteY11" fmla="*/ 928614 h 5835507"/>
              <a:gd name="connsiteX12" fmla="*/ 6858533 w 7323233"/>
              <a:gd name="connsiteY12" fmla="*/ 1323379 h 5835507"/>
              <a:gd name="connsiteX13" fmla="*/ 6744269 w 7323233"/>
              <a:gd name="connsiteY13" fmla="*/ 1407072 h 5835507"/>
              <a:gd name="connsiteX14" fmla="*/ 6956365 w 7323233"/>
              <a:gd name="connsiteY14" fmla="*/ 1507197 h 5835507"/>
              <a:gd name="connsiteX15" fmla="*/ 7004134 w 7323233"/>
              <a:gd name="connsiteY15" fmla="*/ 1549234 h 5835507"/>
              <a:gd name="connsiteX16" fmla="*/ 6963627 w 7323233"/>
              <a:gd name="connsiteY16" fmla="*/ 1599678 h 5835507"/>
              <a:gd name="connsiteX17" fmla="*/ 6875731 w 7323233"/>
              <a:gd name="connsiteY17" fmla="*/ 1634837 h 5835507"/>
              <a:gd name="connsiteX18" fmla="*/ 6759175 w 7323233"/>
              <a:gd name="connsiteY18" fmla="*/ 1723878 h 5835507"/>
              <a:gd name="connsiteX19" fmla="*/ 6763759 w 7323233"/>
              <a:gd name="connsiteY19" fmla="*/ 1793431 h 5835507"/>
              <a:gd name="connsiteX20" fmla="*/ 6832931 w 7323233"/>
              <a:gd name="connsiteY20" fmla="*/ 1919543 h 5835507"/>
              <a:gd name="connsiteX21" fmla="*/ 6728984 w 7323233"/>
              <a:gd name="connsiteY21" fmla="*/ 2051386 h 5835507"/>
              <a:gd name="connsiteX22" fmla="*/ 6675481 w 7323233"/>
              <a:gd name="connsiteY22" fmla="*/ 2090365 h 5835507"/>
              <a:gd name="connsiteX23" fmla="*/ 6778665 w 7323233"/>
              <a:gd name="connsiteY23" fmla="*/ 2103740 h 5835507"/>
              <a:gd name="connsiteX24" fmla="*/ 6814587 w 7323233"/>
              <a:gd name="connsiteY24" fmla="*/ 2158771 h 5835507"/>
              <a:gd name="connsiteX25" fmla="*/ 6830637 w 7323233"/>
              <a:gd name="connsiteY25" fmla="*/ 2186286 h 5835507"/>
              <a:gd name="connsiteX26" fmla="*/ 6928087 w 7323233"/>
              <a:gd name="connsiteY26" fmla="*/ 2358639 h 5835507"/>
              <a:gd name="connsiteX27" fmla="*/ 6911653 w 7323233"/>
              <a:gd name="connsiteY27" fmla="*/ 2406789 h 5835507"/>
              <a:gd name="connsiteX28" fmla="*/ 6749237 w 7323233"/>
              <a:gd name="connsiteY28" fmla="*/ 2639522 h 5835507"/>
              <a:gd name="connsiteX29" fmla="*/ 6921971 w 7323233"/>
              <a:gd name="connsiteY29" fmla="*/ 2704488 h 5835507"/>
              <a:gd name="connsiteX30" fmla="*/ 6932290 w 7323233"/>
              <a:gd name="connsiteY30" fmla="*/ 2814548 h 5835507"/>
              <a:gd name="connsiteX31" fmla="*/ 7020186 w 7323233"/>
              <a:gd name="connsiteY31" fmla="*/ 2937603 h 5835507"/>
              <a:gd name="connsiteX32" fmla="*/ 7213555 w 7323233"/>
              <a:gd name="connsiteY32" fmla="*/ 3110719 h 5835507"/>
              <a:gd name="connsiteX33" fmla="*/ 7323233 w 7323233"/>
              <a:gd name="connsiteY33" fmla="*/ 3226893 h 5835507"/>
              <a:gd name="connsiteX34" fmla="*/ 7134067 w 7323233"/>
              <a:gd name="connsiteY34" fmla="*/ 3257847 h 5835507"/>
              <a:gd name="connsiteX35" fmla="*/ 7104643 w 7323233"/>
              <a:gd name="connsiteY35" fmla="*/ 3275809 h 5835507"/>
              <a:gd name="connsiteX36" fmla="*/ 7127189 w 7323233"/>
              <a:gd name="connsiteY36" fmla="*/ 3336953 h 5835507"/>
              <a:gd name="connsiteX37" fmla="*/ 7157379 w 7323233"/>
              <a:gd name="connsiteY37" fmla="*/ 3397718 h 5835507"/>
              <a:gd name="connsiteX38" fmla="*/ 7136361 w 7323233"/>
              <a:gd name="connsiteY38" fmla="*/ 3445487 h 5835507"/>
              <a:gd name="connsiteX39" fmla="*/ 6988849 w 7323233"/>
              <a:gd name="connsiteY39" fmla="*/ 3652233 h 5835507"/>
              <a:gd name="connsiteX40" fmla="*/ 6867705 w 7323233"/>
              <a:gd name="connsiteY40" fmla="*/ 3734395 h 5835507"/>
              <a:gd name="connsiteX41" fmla="*/ 6591791 w 7323233"/>
              <a:gd name="connsiteY41" fmla="*/ 4107760 h 5835507"/>
              <a:gd name="connsiteX42" fmla="*/ 6505041 w 7323233"/>
              <a:gd name="connsiteY42" fmla="*/ 4228904 h 5835507"/>
              <a:gd name="connsiteX43" fmla="*/ 6569243 w 7323233"/>
              <a:gd name="connsiteY43" fmla="*/ 4271704 h 5835507"/>
              <a:gd name="connsiteX44" fmla="*/ 6446188 w 7323233"/>
              <a:gd name="connsiteY44" fmla="*/ 4398582 h 5835507"/>
              <a:gd name="connsiteX45" fmla="*/ 6301351 w 7323233"/>
              <a:gd name="connsiteY45" fmla="*/ 4539595 h 5835507"/>
              <a:gd name="connsiteX46" fmla="*/ 6263519 w 7323233"/>
              <a:gd name="connsiteY46" fmla="*/ 4577047 h 5835507"/>
              <a:gd name="connsiteX47" fmla="*/ 3277744 w 7323233"/>
              <a:gd name="connsiteY47" fmla="*/ 5834336 h 5835507"/>
              <a:gd name="connsiteX48" fmla="*/ 2490505 w 7323233"/>
              <a:gd name="connsiteY48" fmla="*/ 5648992 h 5835507"/>
              <a:gd name="connsiteX49" fmla="*/ 2179046 w 7323233"/>
              <a:gd name="connsiteY49" fmla="*/ 5504920 h 5835507"/>
              <a:gd name="connsiteX50" fmla="*/ 1780078 w 7323233"/>
              <a:gd name="connsiteY50" fmla="*/ 5273715 h 5835507"/>
              <a:gd name="connsiteX51" fmla="*/ 1353592 w 7323233"/>
              <a:gd name="connsiteY51" fmla="*/ 5087606 h 5835507"/>
              <a:gd name="connsiteX52" fmla="*/ 1208373 w 7323233"/>
              <a:gd name="connsiteY52" fmla="*/ 4917165 h 5835507"/>
              <a:gd name="connsiteX53" fmla="*/ 1157548 w 7323233"/>
              <a:gd name="connsiteY53" fmla="*/ 4869396 h 5835507"/>
              <a:gd name="connsiteX54" fmla="*/ 1030289 w 7323233"/>
              <a:gd name="connsiteY54" fmla="*/ 4807103 h 5835507"/>
              <a:gd name="connsiteX55" fmla="*/ 808258 w 7323233"/>
              <a:gd name="connsiteY55" fmla="*/ 4672585 h 5835507"/>
              <a:gd name="connsiteX56" fmla="*/ 889658 w 7323233"/>
              <a:gd name="connsiteY56" fmla="*/ 4642013 h 5835507"/>
              <a:gd name="connsiteX57" fmla="*/ 1123917 w 7323233"/>
              <a:gd name="connsiteY57" fmla="*/ 4723412 h 5835507"/>
              <a:gd name="connsiteX58" fmla="*/ 1294360 w 7323233"/>
              <a:gd name="connsiteY58" fmla="*/ 4745194 h 5835507"/>
              <a:gd name="connsiteX59" fmla="*/ 1054367 w 7323233"/>
              <a:gd name="connsiteY59" fmla="*/ 4603034 h 5835507"/>
              <a:gd name="connsiteX60" fmla="*/ 822015 w 7323233"/>
              <a:gd name="connsiteY60" fmla="*/ 4418070 h 5835507"/>
              <a:gd name="connsiteX61" fmla="*/ 1001246 w 7323233"/>
              <a:gd name="connsiteY61" fmla="*/ 4453610 h 5835507"/>
              <a:gd name="connsiteX62" fmla="*/ 1008889 w 7323233"/>
              <a:gd name="connsiteY62" fmla="*/ 4428770 h 5835507"/>
              <a:gd name="connsiteX63" fmla="*/ 853733 w 7323233"/>
              <a:gd name="connsiteY63" fmla="*/ 4208648 h 5835507"/>
              <a:gd name="connsiteX64" fmla="*/ 776921 w 7323233"/>
              <a:gd name="connsiteY64" fmla="*/ 4119989 h 5835507"/>
              <a:gd name="connsiteX65" fmla="*/ 431453 w 7323233"/>
              <a:gd name="connsiteY65" fmla="*/ 3852864 h 5835507"/>
              <a:gd name="connsiteX66" fmla="*/ 759342 w 7323233"/>
              <a:gd name="connsiteY66" fmla="*/ 3972095 h 5835507"/>
              <a:gd name="connsiteX67" fmla="*/ 420753 w 7323233"/>
              <a:gd name="connsiteY67" fmla="*/ 3712230 h 5835507"/>
              <a:gd name="connsiteX68" fmla="*/ 256425 w 7323233"/>
              <a:gd name="connsiteY68" fmla="*/ 3616309 h 5835507"/>
              <a:gd name="connsiteX69" fmla="*/ 214772 w 7323233"/>
              <a:gd name="connsiteY69" fmla="*/ 3559749 h 5835507"/>
              <a:gd name="connsiteX70" fmla="*/ 287762 w 7323233"/>
              <a:gd name="connsiteY70" fmla="*/ 3547521 h 5835507"/>
              <a:gd name="connsiteX71" fmla="*/ 511706 w 7323233"/>
              <a:gd name="connsiteY71" fmla="*/ 3569305 h 5835507"/>
              <a:gd name="connsiteX72" fmla="*/ 235409 w 7323233"/>
              <a:gd name="connsiteY72" fmla="*/ 3394659 h 5835507"/>
              <a:gd name="connsiteX73" fmla="*/ 442537 w 7323233"/>
              <a:gd name="connsiteY73" fmla="*/ 3421409 h 5835507"/>
              <a:gd name="connsiteX74" fmla="*/ 502152 w 7323233"/>
              <a:gd name="connsiteY74" fmla="*/ 3352622 h 5835507"/>
              <a:gd name="connsiteX75" fmla="*/ 598455 w 7323233"/>
              <a:gd name="connsiteY75" fmla="*/ 3241415 h 5835507"/>
              <a:gd name="connsiteX76" fmla="*/ 664949 w 7323233"/>
              <a:gd name="connsiteY76" fmla="*/ 3179506 h 5835507"/>
              <a:gd name="connsiteX77" fmla="*/ 692846 w 7323233"/>
              <a:gd name="connsiteY77" fmla="*/ 2984607 h 5835507"/>
              <a:gd name="connsiteX78" fmla="*/ 635524 w 7323233"/>
              <a:gd name="connsiteY78" fmla="*/ 2771366 h 5835507"/>
              <a:gd name="connsiteX79" fmla="*/ 480368 w 7323233"/>
              <a:gd name="connsiteY79" fmla="*/ 2663598 h 5835507"/>
              <a:gd name="connsiteX80" fmla="*/ 525081 w 7323233"/>
              <a:gd name="connsiteY80" fmla="*/ 2542454 h 5835507"/>
              <a:gd name="connsiteX81" fmla="*/ 855264 w 7323233"/>
              <a:gd name="connsiteY81" fmla="*/ 2615829 h 5835507"/>
              <a:gd name="connsiteX82" fmla="*/ 361137 w 7323233"/>
              <a:gd name="connsiteY82" fmla="*/ 2327301 h 5835507"/>
              <a:gd name="connsiteX83" fmla="*/ 444065 w 7323233"/>
              <a:gd name="connsiteY83" fmla="*/ 2312780 h 5835507"/>
              <a:gd name="connsiteX84" fmla="*/ 440625 w 7323233"/>
              <a:gd name="connsiteY84" fmla="*/ 2290233 h 5835507"/>
              <a:gd name="connsiteX85" fmla="*/ 445975 w 7323233"/>
              <a:gd name="connsiteY85" fmla="*/ 2151509 h 5835507"/>
              <a:gd name="connsiteX86" fmla="*/ 459734 w 7323233"/>
              <a:gd name="connsiteY86" fmla="*/ 2087690 h 5835507"/>
              <a:gd name="connsiteX87" fmla="*/ 437950 w 7323233"/>
              <a:gd name="connsiteY87" fmla="*/ 2014315 h 5835507"/>
              <a:gd name="connsiteX88" fmla="*/ 808640 w 7323233"/>
              <a:gd name="connsiteY88" fmla="*/ 2042977 h 5835507"/>
              <a:gd name="connsiteX89" fmla="*/ 969908 w 7323233"/>
              <a:gd name="connsiteY89" fmla="*/ 2026162 h 5835507"/>
              <a:gd name="connsiteX90" fmla="*/ 1251176 w 7323233"/>
              <a:gd name="connsiteY90" fmla="*/ 2021577 h 5835507"/>
              <a:gd name="connsiteX91" fmla="*/ 1381491 w 7323233"/>
              <a:gd name="connsiteY91" fmla="*/ 2035718 h 5835507"/>
              <a:gd name="connsiteX92" fmla="*/ 1492697 w 7323233"/>
              <a:gd name="connsiteY92" fmla="*/ 2017374 h 5835507"/>
              <a:gd name="connsiteX93" fmla="*/ 1386076 w 7323233"/>
              <a:gd name="connsiteY93" fmla="*/ 1931006 h 5835507"/>
              <a:gd name="connsiteX94" fmla="*/ 1235889 w 7323233"/>
              <a:gd name="connsiteY94" fmla="*/ 1932153 h 5835507"/>
              <a:gd name="connsiteX95" fmla="*/ 1128886 w 7323233"/>
              <a:gd name="connsiteY95" fmla="*/ 1875977 h 5835507"/>
              <a:gd name="connsiteX96" fmla="*/ 1026851 w 7323233"/>
              <a:gd name="connsiteY96" fmla="*/ 1774322 h 5835507"/>
              <a:gd name="connsiteX97" fmla="*/ 666861 w 7323233"/>
              <a:gd name="connsiteY97" fmla="*/ 1612290 h 5835507"/>
              <a:gd name="connsiteX98" fmla="*/ 601130 w 7323233"/>
              <a:gd name="connsiteY98" fmla="*/ 1550762 h 5835507"/>
              <a:gd name="connsiteX99" fmla="*/ 1630272 w 7323233"/>
              <a:gd name="connsiteY99" fmla="*/ 1785787 h 5835507"/>
              <a:gd name="connsiteX100" fmla="*/ 1312320 w 7323233"/>
              <a:gd name="connsiteY100" fmla="*/ 1687191 h 5835507"/>
              <a:gd name="connsiteX101" fmla="*/ 1527473 w 7323233"/>
              <a:gd name="connsiteY101" fmla="*/ 1705153 h 5835507"/>
              <a:gd name="connsiteX102" fmla="*/ 1646706 w 7323233"/>
              <a:gd name="connsiteY102" fmla="*/ 1639040 h 5835507"/>
              <a:gd name="connsiteX103" fmla="*/ 1645178 w 7323233"/>
              <a:gd name="connsiteY103" fmla="*/ 1620315 h 5835507"/>
              <a:gd name="connsiteX104" fmla="*/ 1557663 w 7323233"/>
              <a:gd name="connsiteY104" fmla="*/ 1558787 h 5835507"/>
              <a:gd name="connsiteX105" fmla="*/ 1506454 w 7323233"/>
              <a:gd name="connsiteY105" fmla="*/ 1519044 h 5835507"/>
              <a:gd name="connsiteX106" fmla="*/ 1366204 w 7323233"/>
              <a:gd name="connsiteY106" fmla="*/ 1375735 h 5835507"/>
              <a:gd name="connsiteX107" fmla="*/ 1466329 w 7323233"/>
              <a:gd name="connsiteY107" fmla="*/ 1360450 h 5835507"/>
              <a:gd name="connsiteX108" fmla="*/ 1503397 w 7323233"/>
              <a:gd name="connsiteY108" fmla="*/ 1330641 h 5835507"/>
              <a:gd name="connsiteX109" fmla="*/ 1475501 w 7323233"/>
              <a:gd name="connsiteY109" fmla="*/ 1288604 h 5835507"/>
              <a:gd name="connsiteX110" fmla="*/ 1165573 w 7323233"/>
              <a:gd name="connsiteY110" fmla="*/ 1159435 h 5835507"/>
              <a:gd name="connsiteX111" fmla="*/ 1141498 w 7323233"/>
              <a:gd name="connsiteY111" fmla="*/ 1059311 h 5835507"/>
              <a:gd name="connsiteX112" fmla="*/ 1199585 w 7323233"/>
              <a:gd name="connsiteY112" fmla="*/ 1044407 h 5835507"/>
              <a:gd name="connsiteX113" fmla="*/ 1267226 w 7323233"/>
              <a:gd name="connsiteY113" fmla="*/ 1051286 h 5835507"/>
              <a:gd name="connsiteX114" fmla="*/ 1213342 w 7323233"/>
              <a:gd name="connsiteY114" fmla="*/ 972561 h 5835507"/>
              <a:gd name="connsiteX115" fmla="*/ 993986 w 7323233"/>
              <a:gd name="connsiteY115" fmla="*/ 893073 h 5835507"/>
              <a:gd name="connsiteX116" fmla="*/ 1047486 w 7323233"/>
              <a:gd name="connsiteY116" fmla="*/ 820083 h 5835507"/>
              <a:gd name="connsiteX117" fmla="*/ 0 w 7323233"/>
              <a:gd name="connsiteY117" fmla="*/ 488371 h 5835507"/>
              <a:gd name="connsiteX118" fmla="*/ 188403 w 7323233"/>
              <a:gd name="connsiteY118" fmla="*/ 484933 h 5835507"/>
              <a:gd name="connsiteX119" fmla="*/ 584315 w 7323233"/>
              <a:gd name="connsiteY119" fmla="*/ 534230 h 5835507"/>
              <a:gd name="connsiteX120" fmla="*/ 782271 w 7323233"/>
              <a:gd name="connsiteY120" fmla="*/ 525824 h 5835507"/>
              <a:gd name="connsiteX121" fmla="*/ 967998 w 7323233"/>
              <a:gd name="connsiteY121" fmla="*/ 552574 h 5835507"/>
              <a:gd name="connsiteX122" fmla="*/ 1129651 w 7323233"/>
              <a:gd name="connsiteY122" fmla="*/ 552574 h 5835507"/>
              <a:gd name="connsiteX123" fmla="*/ 978317 w 7323233"/>
              <a:gd name="connsiteY123" fmla="*/ 513593 h 5835507"/>
              <a:gd name="connsiteX124" fmla="*/ 1074620 w 7323233"/>
              <a:gd name="connsiteY124" fmla="*/ 478818 h 5835507"/>
              <a:gd name="connsiteX125" fmla="*/ 1091435 w 7323233"/>
              <a:gd name="connsiteY125" fmla="*/ 436781 h 5835507"/>
              <a:gd name="connsiteX126" fmla="*/ 1135383 w 7323233"/>
              <a:gd name="connsiteY126" fmla="*/ 404296 h 5835507"/>
              <a:gd name="connsiteX127" fmla="*/ 1384166 w 7323233"/>
              <a:gd name="connsiteY127" fmla="*/ 420349 h 5835507"/>
              <a:gd name="connsiteX128" fmla="*/ 1219839 w 7323233"/>
              <a:gd name="connsiteY128" fmla="*/ 286593 h 5835507"/>
              <a:gd name="connsiteX129" fmla="*/ 1114364 w 7323233"/>
              <a:gd name="connsiteY129" fmla="*/ 264428 h 5835507"/>
              <a:gd name="connsiteX130" fmla="*/ 1090289 w 7323233"/>
              <a:gd name="connsiteY130" fmla="*/ 207487 h 5835507"/>
              <a:gd name="connsiteX131" fmla="*/ 1139204 w 7323233"/>
              <a:gd name="connsiteY131" fmla="*/ 195259 h 5835507"/>
              <a:gd name="connsiteX132" fmla="*/ 1382254 w 7323233"/>
              <a:gd name="connsiteY132" fmla="*/ 242265 h 5835507"/>
              <a:gd name="connsiteX133" fmla="*/ 1423145 w 7323233"/>
              <a:gd name="connsiteY133" fmla="*/ 223537 h 5835507"/>
              <a:gd name="connsiteX134" fmla="*/ 965705 w 7323233"/>
              <a:gd name="connsiteY134" fmla="*/ 102013 h 5835507"/>
              <a:gd name="connsiteX135" fmla="*/ 972586 w 7323233"/>
              <a:gd name="connsiteY135" fmla="*/ 69912 h 5835507"/>
              <a:gd name="connsiteX136" fmla="*/ 1375376 w 7323233"/>
              <a:gd name="connsiteY136" fmla="*/ 119593 h 5835507"/>
              <a:gd name="connsiteX137" fmla="*/ 1117804 w 7323233"/>
              <a:gd name="connsiteY137" fmla="*/ 25200 h 5835507"/>
              <a:gd name="connsiteX138" fmla="*/ 1164045 w 7323233"/>
              <a:gd name="connsiteY138" fmla="*/ 25 h 5835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7323233" h="5835507">
                <a:moveTo>
                  <a:pt x="1164045" y="25"/>
                </a:moveTo>
                <a:cubicBezTo>
                  <a:pt x="1180764" y="455"/>
                  <a:pt x="1198056" y="6474"/>
                  <a:pt x="1213723" y="8385"/>
                </a:cubicBezTo>
                <a:cubicBezTo>
                  <a:pt x="1559575" y="51187"/>
                  <a:pt x="1905425" y="97428"/>
                  <a:pt x="2251656" y="138318"/>
                </a:cubicBezTo>
                <a:cubicBezTo>
                  <a:pt x="2575343" y="176534"/>
                  <a:pt x="2901320" y="185322"/>
                  <a:pt x="3226534" y="205194"/>
                </a:cubicBezTo>
                <a:cubicBezTo>
                  <a:pt x="3620153" y="229271"/>
                  <a:pt x="4013008" y="263284"/>
                  <a:pt x="4404335" y="316784"/>
                </a:cubicBezTo>
                <a:cubicBezTo>
                  <a:pt x="4676048" y="354236"/>
                  <a:pt x="4950435" y="380221"/>
                  <a:pt x="5225968" y="350415"/>
                </a:cubicBezTo>
                <a:cubicBezTo>
                  <a:pt x="5239725" y="348884"/>
                  <a:pt x="5255394" y="343918"/>
                  <a:pt x="5266859" y="348884"/>
                </a:cubicBezTo>
                <a:cubicBezTo>
                  <a:pt x="5400614" y="404680"/>
                  <a:pt x="5546596" y="364553"/>
                  <a:pt x="5685318" y="399712"/>
                </a:cubicBezTo>
                <a:cubicBezTo>
                  <a:pt x="5649777" y="535377"/>
                  <a:pt x="5497299" y="524293"/>
                  <a:pt x="5411315" y="618305"/>
                </a:cubicBezTo>
                <a:cubicBezTo>
                  <a:pt x="5551565" y="655755"/>
                  <a:pt x="5677676" y="693589"/>
                  <a:pt x="5805698" y="721868"/>
                </a:cubicBezTo>
                <a:cubicBezTo>
                  <a:pt x="5941363" y="751677"/>
                  <a:pt x="6056391" y="832311"/>
                  <a:pt x="6188997" y="868233"/>
                </a:cubicBezTo>
                <a:cubicBezTo>
                  <a:pt x="6217279" y="875876"/>
                  <a:pt x="6251291" y="902627"/>
                  <a:pt x="6261225" y="928614"/>
                </a:cubicBezTo>
                <a:cubicBezTo>
                  <a:pt x="6293326" y="1012688"/>
                  <a:pt x="6934199" y="1248479"/>
                  <a:pt x="6858533" y="1323379"/>
                </a:cubicBezTo>
                <a:cubicBezTo>
                  <a:pt x="6827197" y="1354335"/>
                  <a:pt x="6786687" y="1376500"/>
                  <a:pt x="6744269" y="1407072"/>
                </a:cubicBezTo>
                <a:cubicBezTo>
                  <a:pt x="6808090" y="1464778"/>
                  <a:pt x="6879934" y="1490000"/>
                  <a:pt x="6956365" y="1507197"/>
                </a:cubicBezTo>
                <a:cubicBezTo>
                  <a:pt x="6979295" y="1512547"/>
                  <a:pt x="7001843" y="1523247"/>
                  <a:pt x="7004134" y="1549234"/>
                </a:cubicBezTo>
                <a:cubicBezTo>
                  <a:pt x="7006427" y="1576366"/>
                  <a:pt x="6983115" y="1587066"/>
                  <a:pt x="6963627" y="1599678"/>
                </a:cubicBezTo>
                <a:cubicBezTo>
                  <a:pt x="6936493" y="1617256"/>
                  <a:pt x="6910125" y="1632543"/>
                  <a:pt x="6875731" y="1634837"/>
                </a:cubicBezTo>
                <a:cubicBezTo>
                  <a:pt x="6819171" y="1638275"/>
                  <a:pt x="6792040" y="1687191"/>
                  <a:pt x="6759175" y="1723878"/>
                </a:cubicBezTo>
                <a:cubicBezTo>
                  <a:pt x="6740831" y="1744515"/>
                  <a:pt x="6731659" y="1786169"/>
                  <a:pt x="6763759" y="1793431"/>
                </a:cubicBezTo>
                <a:cubicBezTo>
                  <a:pt x="6840955" y="1811009"/>
                  <a:pt x="6834840" y="1861837"/>
                  <a:pt x="6832931" y="1919543"/>
                </a:cubicBezTo>
                <a:cubicBezTo>
                  <a:pt x="6830255" y="1991005"/>
                  <a:pt x="6784777" y="2023871"/>
                  <a:pt x="6728984" y="2051386"/>
                </a:cubicBezTo>
                <a:cubicBezTo>
                  <a:pt x="6709875" y="2060939"/>
                  <a:pt x="6682743" y="2060556"/>
                  <a:pt x="6675481" y="2090365"/>
                </a:cubicBezTo>
                <a:cubicBezTo>
                  <a:pt x="6706819" y="2118645"/>
                  <a:pt x="6745034" y="2095715"/>
                  <a:pt x="6778665" y="2103740"/>
                </a:cubicBezTo>
                <a:cubicBezTo>
                  <a:pt x="6806561" y="2110237"/>
                  <a:pt x="6852802" y="2106799"/>
                  <a:pt x="6814587" y="2158771"/>
                </a:cubicBezTo>
                <a:cubicBezTo>
                  <a:pt x="6803503" y="2173674"/>
                  <a:pt x="6816497" y="2185139"/>
                  <a:pt x="6830637" y="2186286"/>
                </a:cubicBezTo>
                <a:cubicBezTo>
                  <a:pt x="6943755" y="2198133"/>
                  <a:pt x="6891781" y="2303226"/>
                  <a:pt x="6928087" y="2358639"/>
                </a:cubicBezTo>
                <a:cubicBezTo>
                  <a:pt x="6938021" y="2373923"/>
                  <a:pt x="6927321" y="2400292"/>
                  <a:pt x="6911653" y="2406789"/>
                </a:cubicBezTo>
                <a:cubicBezTo>
                  <a:pt x="6811528" y="2449592"/>
                  <a:pt x="6797771" y="2551626"/>
                  <a:pt x="6749237" y="2639522"/>
                </a:cubicBezTo>
                <a:cubicBezTo>
                  <a:pt x="6801975" y="2674298"/>
                  <a:pt x="6865031" y="2681941"/>
                  <a:pt x="6921971" y="2704488"/>
                </a:cubicBezTo>
                <a:cubicBezTo>
                  <a:pt x="6981205" y="2728182"/>
                  <a:pt x="6981205" y="2745760"/>
                  <a:pt x="6932290" y="2814548"/>
                </a:cubicBezTo>
                <a:cubicBezTo>
                  <a:pt x="7059546" y="2829453"/>
                  <a:pt x="7059546" y="2829453"/>
                  <a:pt x="7020186" y="2937603"/>
                </a:cubicBezTo>
                <a:cubicBezTo>
                  <a:pt x="7126808" y="2947538"/>
                  <a:pt x="7197123" y="2998747"/>
                  <a:pt x="7213555" y="3110719"/>
                </a:cubicBezTo>
                <a:cubicBezTo>
                  <a:pt x="7221580" y="3164984"/>
                  <a:pt x="7269733" y="3190588"/>
                  <a:pt x="7323233" y="3226893"/>
                </a:cubicBezTo>
                <a:cubicBezTo>
                  <a:pt x="7256739" y="3262053"/>
                  <a:pt x="7211645" y="3335425"/>
                  <a:pt x="7134067" y="3257847"/>
                </a:cubicBezTo>
                <a:cubicBezTo>
                  <a:pt x="7105789" y="3229569"/>
                  <a:pt x="7108462" y="3265491"/>
                  <a:pt x="7104643" y="3275809"/>
                </a:cubicBezTo>
                <a:cubicBezTo>
                  <a:pt x="7095471" y="3301031"/>
                  <a:pt x="7114577" y="3317846"/>
                  <a:pt x="7127189" y="3336953"/>
                </a:cubicBezTo>
                <a:cubicBezTo>
                  <a:pt x="7139417" y="3356062"/>
                  <a:pt x="7153939" y="3376315"/>
                  <a:pt x="7157379" y="3397718"/>
                </a:cubicBezTo>
                <a:cubicBezTo>
                  <a:pt x="7159671" y="3412621"/>
                  <a:pt x="7148589" y="3434403"/>
                  <a:pt x="7136361" y="3445487"/>
                </a:cubicBezTo>
                <a:cubicBezTo>
                  <a:pt x="7072159" y="3503956"/>
                  <a:pt x="7110374" y="3635418"/>
                  <a:pt x="6988849" y="3652233"/>
                </a:cubicBezTo>
                <a:cubicBezTo>
                  <a:pt x="6934199" y="3659874"/>
                  <a:pt x="6907831" y="3708027"/>
                  <a:pt x="6867705" y="3734395"/>
                </a:cubicBezTo>
                <a:cubicBezTo>
                  <a:pt x="6728219" y="3826495"/>
                  <a:pt x="6634972" y="3944964"/>
                  <a:pt x="6591791" y="4107760"/>
                </a:cubicBezTo>
                <a:cubicBezTo>
                  <a:pt x="6579943" y="4152854"/>
                  <a:pt x="6534466" y="4189160"/>
                  <a:pt x="6505041" y="4228904"/>
                </a:cubicBezTo>
                <a:cubicBezTo>
                  <a:pt x="6519181" y="4257948"/>
                  <a:pt x="6596375" y="4195273"/>
                  <a:pt x="6569243" y="4271704"/>
                </a:cubicBezTo>
                <a:cubicBezTo>
                  <a:pt x="6548606" y="4329029"/>
                  <a:pt x="6495869" y="4364569"/>
                  <a:pt x="6446188" y="4398582"/>
                </a:cubicBezTo>
                <a:cubicBezTo>
                  <a:pt x="6389629" y="4437179"/>
                  <a:pt x="6326957" y="4468132"/>
                  <a:pt x="6301351" y="4539595"/>
                </a:cubicBezTo>
                <a:cubicBezTo>
                  <a:pt x="6296001" y="4554882"/>
                  <a:pt x="6278804" y="4570932"/>
                  <a:pt x="6263519" y="4577047"/>
                </a:cubicBezTo>
                <a:cubicBezTo>
                  <a:pt x="5466343" y="5834719"/>
                  <a:pt x="3503978" y="5843126"/>
                  <a:pt x="3277744" y="5834336"/>
                </a:cubicBezTo>
                <a:cubicBezTo>
                  <a:pt x="3003739" y="5823254"/>
                  <a:pt x="2744636" y="5745676"/>
                  <a:pt x="2490505" y="5648992"/>
                </a:cubicBezTo>
                <a:cubicBezTo>
                  <a:pt x="2383118" y="5608101"/>
                  <a:pt x="2283377" y="5550014"/>
                  <a:pt x="2179046" y="5504920"/>
                </a:cubicBezTo>
                <a:cubicBezTo>
                  <a:pt x="2034975" y="5442627"/>
                  <a:pt x="1923768" y="5323777"/>
                  <a:pt x="1780078" y="5273715"/>
                </a:cubicBezTo>
                <a:cubicBezTo>
                  <a:pt x="1632184" y="5222124"/>
                  <a:pt x="1505691" y="5127731"/>
                  <a:pt x="1353592" y="5087606"/>
                </a:cubicBezTo>
                <a:cubicBezTo>
                  <a:pt x="1273341" y="5066205"/>
                  <a:pt x="1195763" y="5027608"/>
                  <a:pt x="1208373" y="4917165"/>
                </a:cubicBezTo>
                <a:cubicBezTo>
                  <a:pt x="1211813" y="4885828"/>
                  <a:pt x="1190795" y="4860224"/>
                  <a:pt x="1157548" y="4869396"/>
                </a:cubicBezTo>
                <a:cubicBezTo>
                  <a:pt x="1094110" y="4886593"/>
                  <a:pt x="1065448" y="4841115"/>
                  <a:pt x="1030289" y="4807103"/>
                </a:cubicBezTo>
                <a:cubicBezTo>
                  <a:pt x="967617" y="4746725"/>
                  <a:pt x="908001" y="4682522"/>
                  <a:pt x="808258" y="4672585"/>
                </a:cubicBezTo>
                <a:cubicBezTo>
                  <a:pt x="827365" y="4625197"/>
                  <a:pt x="859849" y="4632078"/>
                  <a:pt x="889658" y="4642013"/>
                </a:cubicBezTo>
                <a:cubicBezTo>
                  <a:pt x="967998" y="4668000"/>
                  <a:pt x="1045576" y="4697425"/>
                  <a:pt x="1123917" y="4723412"/>
                </a:cubicBezTo>
                <a:cubicBezTo>
                  <a:pt x="1175126" y="4740228"/>
                  <a:pt x="1225954" y="4763921"/>
                  <a:pt x="1294360" y="4745194"/>
                </a:cubicBezTo>
                <a:cubicBezTo>
                  <a:pt x="1235507" y="4649656"/>
                  <a:pt x="1135383" y="4632459"/>
                  <a:pt x="1054367" y="4603034"/>
                </a:cubicBezTo>
                <a:cubicBezTo>
                  <a:pt x="953095" y="4565966"/>
                  <a:pt x="893480" y="4496029"/>
                  <a:pt x="822015" y="4418070"/>
                </a:cubicBezTo>
                <a:cubicBezTo>
                  <a:pt x="896536" y="4399344"/>
                  <a:pt x="942777" y="4456669"/>
                  <a:pt x="1001246" y="4453610"/>
                </a:cubicBezTo>
                <a:cubicBezTo>
                  <a:pt x="1004304" y="4443675"/>
                  <a:pt x="1009654" y="4429153"/>
                  <a:pt x="1008889" y="4428770"/>
                </a:cubicBezTo>
                <a:cubicBezTo>
                  <a:pt x="913351" y="4385969"/>
                  <a:pt x="868639" y="4305717"/>
                  <a:pt x="853733" y="4208648"/>
                </a:cubicBezTo>
                <a:cubicBezTo>
                  <a:pt x="846092" y="4158588"/>
                  <a:pt x="811315" y="4142920"/>
                  <a:pt x="776921" y="4119989"/>
                </a:cubicBezTo>
                <a:cubicBezTo>
                  <a:pt x="656924" y="4038591"/>
                  <a:pt x="530049" y="3964835"/>
                  <a:pt x="431453" y="3852864"/>
                </a:cubicBezTo>
                <a:cubicBezTo>
                  <a:pt x="545336" y="3867767"/>
                  <a:pt x="636671" y="3940758"/>
                  <a:pt x="759342" y="3972095"/>
                </a:cubicBezTo>
                <a:cubicBezTo>
                  <a:pt x="661893" y="3849042"/>
                  <a:pt x="535781" y="3786751"/>
                  <a:pt x="420753" y="3712230"/>
                </a:cubicBezTo>
                <a:cubicBezTo>
                  <a:pt x="368397" y="3678218"/>
                  <a:pt x="319865" y="3634652"/>
                  <a:pt x="256425" y="3616309"/>
                </a:cubicBezTo>
                <a:cubicBezTo>
                  <a:pt x="233878" y="3609812"/>
                  <a:pt x="196810" y="3596055"/>
                  <a:pt x="214772" y="3559749"/>
                </a:cubicBezTo>
                <a:cubicBezTo>
                  <a:pt x="230057" y="3529561"/>
                  <a:pt x="260247" y="3538731"/>
                  <a:pt x="287762" y="3547521"/>
                </a:cubicBezTo>
                <a:cubicBezTo>
                  <a:pt x="353875" y="3569305"/>
                  <a:pt x="422281" y="3569687"/>
                  <a:pt x="511706" y="3569305"/>
                </a:cubicBezTo>
                <a:cubicBezTo>
                  <a:pt x="436803" y="3469562"/>
                  <a:pt x="299609" y="3499371"/>
                  <a:pt x="235409" y="3394659"/>
                </a:cubicBezTo>
                <a:cubicBezTo>
                  <a:pt x="315659" y="3376315"/>
                  <a:pt x="377569" y="3414149"/>
                  <a:pt x="442537" y="3421409"/>
                </a:cubicBezTo>
                <a:cubicBezTo>
                  <a:pt x="501387" y="3427906"/>
                  <a:pt x="515909" y="3410328"/>
                  <a:pt x="502152" y="3352622"/>
                </a:cubicBezTo>
                <a:cubicBezTo>
                  <a:pt x="480752" y="3262815"/>
                  <a:pt x="512852" y="3216956"/>
                  <a:pt x="598455" y="3241415"/>
                </a:cubicBezTo>
                <a:cubicBezTo>
                  <a:pt x="677943" y="3264344"/>
                  <a:pt x="686349" y="3230715"/>
                  <a:pt x="664949" y="3179506"/>
                </a:cubicBezTo>
                <a:cubicBezTo>
                  <a:pt x="634377" y="3104987"/>
                  <a:pt x="669153" y="3047281"/>
                  <a:pt x="692846" y="2984607"/>
                </a:cubicBezTo>
                <a:cubicBezTo>
                  <a:pt x="729152" y="2889069"/>
                  <a:pt x="713865" y="2842445"/>
                  <a:pt x="635524" y="2771366"/>
                </a:cubicBezTo>
                <a:cubicBezTo>
                  <a:pt x="591577" y="2731620"/>
                  <a:pt x="544190" y="2697991"/>
                  <a:pt x="480368" y="2663598"/>
                </a:cubicBezTo>
                <a:cubicBezTo>
                  <a:pt x="627499" y="2644872"/>
                  <a:pt x="473109" y="2581817"/>
                  <a:pt x="525081" y="2542454"/>
                </a:cubicBezTo>
                <a:cubicBezTo>
                  <a:pt x="629027" y="2526404"/>
                  <a:pt x="713865" y="2651751"/>
                  <a:pt x="855264" y="2615829"/>
                </a:cubicBezTo>
                <a:cubicBezTo>
                  <a:pt x="680618" y="2507295"/>
                  <a:pt x="487630" y="2471755"/>
                  <a:pt x="361137" y="2327301"/>
                </a:cubicBezTo>
                <a:cubicBezTo>
                  <a:pt x="390181" y="2294436"/>
                  <a:pt x="419224" y="2325008"/>
                  <a:pt x="444065" y="2312780"/>
                </a:cubicBezTo>
                <a:cubicBezTo>
                  <a:pt x="443300" y="2305136"/>
                  <a:pt x="445212" y="2293671"/>
                  <a:pt x="440625" y="2290233"/>
                </a:cubicBezTo>
                <a:cubicBezTo>
                  <a:pt x="346234" y="2211508"/>
                  <a:pt x="344703" y="2209598"/>
                  <a:pt x="445975" y="2151509"/>
                </a:cubicBezTo>
                <a:cubicBezTo>
                  <a:pt x="481515" y="2131255"/>
                  <a:pt x="478459" y="2113293"/>
                  <a:pt x="459734" y="2087690"/>
                </a:cubicBezTo>
                <a:cubicBezTo>
                  <a:pt x="446356" y="2069728"/>
                  <a:pt x="430306" y="2053677"/>
                  <a:pt x="437950" y="2014315"/>
                </a:cubicBezTo>
                <a:cubicBezTo>
                  <a:pt x="493362" y="2064761"/>
                  <a:pt x="761252" y="2048327"/>
                  <a:pt x="808640" y="2042977"/>
                </a:cubicBezTo>
                <a:cubicBezTo>
                  <a:pt x="861758" y="2037246"/>
                  <a:pt x="914114" y="2012787"/>
                  <a:pt x="969908" y="2026162"/>
                </a:cubicBezTo>
                <a:cubicBezTo>
                  <a:pt x="1014621" y="2036864"/>
                  <a:pt x="1221748" y="2140427"/>
                  <a:pt x="1251176" y="2021577"/>
                </a:cubicBezTo>
                <a:cubicBezTo>
                  <a:pt x="1252704" y="2015846"/>
                  <a:pt x="1336395" y="2029221"/>
                  <a:pt x="1381491" y="2035718"/>
                </a:cubicBezTo>
                <a:cubicBezTo>
                  <a:pt x="1421235" y="2041068"/>
                  <a:pt x="1465947" y="2064761"/>
                  <a:pt x="1492697" y="2017374"/>
                </a:cubicBezTo>
                <a:cubicBezTo>
                  <a:pt x="1508366" y="1989477"/>
                  <a:pt x="1443782" y="1935593"/>
                  <a:pt x="1386076" y="1931006"/>
                </a:cubicBezTo>
                <a:cubicBezTo>
                  <a:pt x="1336013" y="1926802"/>
                  <a:pt x="1283658" y="1920687"/>
                  <a:pt x="1235889" y="1932153"/>
                </a:cubicBezTo>
                <a:cubicBezTo>
                  <a:pt x="1177038" y="1945911"/>
                  <a:pt x="1145320" y="1923746"/>
                  <a:pt x="1128886" y="1875977"/>
                </a:cubicBezTo>
                <a:cubicBezTo>
                  <a:pt x="1110542" y="1823240"/>
                  <a:pt x="1075383" y="1798781"/>
                  <a:pt x="1026851" y="1774322"/>
                </a:cubicBezTo>
                <a:cubicBezTo>
                  <a:pt x="909146" y="1715090"/>
                  <a:pt x="796030" y="1646684"/>
                  <a:pt x="666861" y="1612290"/>
                </a:cubicBezTo>
                <a:cubicBezTo>
                  <a:pt x="641255" y="1605409"/>
                  <a:pt x="612977" y="1596238"/>
                  <a:pt x="601130" y="1550762"/>
                </a:cubicBezTo>
                <a:cubicBezTo>
                  <a:pt x="950802" y="1618785"/>
                  <a:pt x="1269520" y="1796106"/>
                  <a:pt x="1630272" y="1785787"/>
                </a:cubicBezTo>
                <a:cubicBezTo>
                  <a:pt x="1531678" y="1729610"/>
                  <a:pt x="1417413" y="1726553"/>
                  <a:pt x="1312320" y="1687191"/>
                </a:cubicBezTo>
                <a:cubicBezTo>
                  <a:pt x="1386841" y="1657765"/>
                  <a:pt x="1456775" y="1688337"/>
                  <a:pt x="1527473" y="1705153"/>
                </a:cubicBezTo>
                <a:cubicBezTo>
                  <a:pt x="1586707" y="1718909"/>
                  <a:pt x="1640210" y="1721203"/>
                  <a:pt x="1646706" y="1639040"/>
                </a:cubicBezTo>
                <a:cubicBezTo>
                  <a:pt x="1644413" y="1633690"/>
                  <a:pt x="1644794" y="1626812"/>
                  <a:pt x="1645178" y="1620315"/>
                </a:cubicBezTo>
                <a:cubicBezTo>
                  <a:pt x="1625304" y="1586303"/>
                  <a:pt x="1594350" y="1568725"/>
                  <a:pt x="1557663" y="1558787"/>
                </a:cubicBezTo>
                <a:cubicBezTo>
                  <a:pt x="1535498" y="1552672"/>
                  <a:pt x="1506073" y="1543500"/>
                  <a:pt x="1506454" y="1519044"/>
                </a:cubicBezTo>
                <a:cubicBezTo>
                  <a:pt x="1507601" y="1428472"/>
                  <a:pt x="1436904" y="1402104"/>
                  <a:pt x="1366204" y="1375735"/>
                </a:cubicBezTo>
                <a:cubicBezTo>
                  <a:pt x="1405566" y="1330641"/>
                  <a:pt x="1436520" y="1363888"/>
                  <a:pt x="1466329" y="1360450"/>
                </a:cubicBezTo>
                <a:cubicBezTo>
                  <a:pt x="1485819" y="1358157"/>
                  <a:pt x="1503397" y="1353953"/>
                  <a:pt x="1503397" y="1330641"/>
                </a:cubicBezTo>
                <a:cubicBezTo>
                  <a:pt x="1503779" y="1311151"/>
                  <a:pt x="1494607" y="1288985"/>
                  <a:pt x="1475501" y="1288604"/>
                </a:cubicBezTo>
                <a:cubicBezTo>
                  <a:pt x="1355885" y="1285163"/>
                  <a:pt x="1289773" y="1159817"/>
                  <a:pt x="1165573" y="1159435"/>
                </a:cubicBezTo>
                <a:cubicBezTo>
                  <a:pt x="1091435" y="1159435"/>
                  <a:pt x="1204170" y="1088738"/>
                  <a:pt x="1141498" y="1059311"/>
                </a:cubicBezTo>
                <a:cubicBezTo>
                  <a:pt x="1127739" y="1052814"/>
                  <a:pt x="1177420" y="1042879"/>
                  <a:pt x="1199585" y="1044407"/>
                </a:cubicBezTo>
                <a:cubicBezTo>
                  <a:pt x="1221367" y="1045935"/>
                  <a:pt x="1240857" y="1064661"/>
                  <a:pt x="1267226" y="1051286"/>
                </a:cubicBezTo>
                <a:cubicBezTo>
                  <a:pt x="1281748" y="1003517"/>
                  <a:pt x="1244298" y="985938"/>
                  <a:pt x="1213342" y="972561"/>
                </a:cubicBezTo>
                <a:cubicBezTo>
                  <a:pt x="1141879" y="941607"/>
                  <a:pt x="1072327" y="904157"/>
                  <a:pt x="993986" y="893073"/>
                </a:cubicBezTo>
                <a:cubicBezTo>
                  <a:pt x="966089" y="889252"/>
                  <a:pt x="1034111" y="838042"/>
                  <a:pt x="1047486" y="820083"/>
                </a:cubicBezTo>
                <a:cubicBezTo>
                  <a:pt x="732209" y="631299"/>
                  <a:pt x="353112" y="640852"/>
                  <a:pt x="0" y="488371"/>
                </a:cubicBezTo>
                <a:cubicBezTo>
                  <a:pt x="77960" y="458564"/>
                  <a:pt x="135284" y="480346"/>
                  <a:pt x="188403" y="484933"/>
                </a:cubicBezTo>
                <a:cubicBezTo>
                  <a:pt x="321009" y="496396"/>
                  <a:pt x="452090" y="520090"/>
                  <a:pt x="584315" y="534230"/>
                </a:cubicBezTo>
                <a:cubicBezTo>
                  <a:pt x="649281" y="541108"/>
                  <a:pt x="709662" y="567096"/>
                  <a:pt x="782271" y="525824"/>
                </a:cubicBezTo>
                <a:cubicBezTo>
                  <a:pt x="830805" y="498308"/>
                  <a:pt x="908383" y="528115"/>
                  <a:pt x="967998" y="552574"/>
                </a:cubicBezTo>
                <a:cubicBezTo>
                  <a:pt x="1017296" y="572827"/>
                  <a:pt x="1064301" y="578177"/>
                  <a:pt x="1129651" y="552574"/>
                </a:cubicBezTo>
                <a:cubicBezTo>
                  <a:pt x="1070417" y="536905"/>
                  <a:pt x="1024939" y="523149"/>
                  <a:pt x="978317" y="513593"/>
                </a:cubicBezTo>
                <a:cubicBezTo>
                  <a:pt x="941248" y="505952"/>
                  <a:pt x="1029526" y="474996"/>
                  <a:pt x="1074620" y="478818"/>
                </a:cubicBezTo>
                <a:cubicBezTo>
                  <a:pt x="1137676" y="484168"/>
                  <a:pt x="1102136" y="464296"/>
                  <a:pt x="1091435" y="436781"/>
                </a:cubicBezTo>
                <a:cubicBezTo>
                  <a:pt x="1079970" y="407355"/>
                  <a:pt x="1113982" y="398184"/>
                  <a:pt x="1135383" y="404296"/>
                </a:cubicBezTo>
                <a:cubicBezTo>
                  <a:pt x="1217545" y="428374"/>
                  <a:pt x="1299326" y="385955"/>
                  <a:pt x="1384166" y="420349"/>
                </a:cubicBezTo>
                <a:cubicBezTo>
                  <a:pt x="1362764" y="335509"/>
                  <a:pt x="1316523" y="298440"/>
                  <a:pt x="1219839" y="286593"/>
                </a:cubicBezTo>
                <a:cubicBezTo>
                  <a:pt x="1183533" y="282009"/>
                  <a:pt x="1145701" y="288887"/>
                  <a:pt x="1114364" y="264428"/>
                </a:cubicBezTo>
                <a:cubicBezTo>
                  <a:pt x="1096402" y="250290"/>
                  <a:pt x="1076148" y="233474"/>
                  <a:pt x="1090289" y="207487"/>
                </a:cubicBezTo>
                <a:cubicBezTo>
                  <a:pt x="1100223" y="189144"/>
                  <a:pt x="1121626" y="189144"/>
                  <a:pt x="1139204" y="195259"/>
                </a:cubicBezTo>
                <a:cubicBezTo>
                  <a:pt x="1217929" y="222393"/>
                  <a:pt x="1300091" y="232328"/>
                  <a:pt x="1382254" y="242265"/>
                </a:cubicBezTo>
                <a:cubicBezTo>
                  <a:pt x="1394866" y="243793"/>
                  <a:pt x="1409004" y="248762"/>
                  <a:pt x="1423145" y="223537"/>
                </a:cubicBezTo>
                <a:cubicBezTo>
                  <a:pt x="1269520" y="182647"/>
                  <a:pt x="1123536" y="124559"/>
                  <a:pt x="965705" y="102013"/>
                </a:cubicBezTo>
                <a:cubicBezTo>
                  <a:pt x="967998" y="91312"/>
                  <a:pt x="970292" y="80612"/>
                  <a:pt x="972586" y="69912"/>
                </a:cubicBezTo>
                <a:cubicBezTo>
                  <a:pt x="1096020" y="85197"/>
                  <a:pt x="1219457" y="100484"/>
                  <a:pt x="1375376" y="119593"/>
                </a:cubicBezTo>
                <a:cubicBezTo>
                  <a:pt x="1279454" y="58828"/>
                  <a:pt x="1188885" y="79084"/>
                  <a:pt x="1117804" y="25200"/>
                </a:cubicBezTo>
                <a:cubicBezTo>
                  <a:pt x="1131179" y="4755"/>
                  <a:pt x="1147325" y="-405"/>
                  <a:pt x="1164045" y="2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3325473" y="1998925"/>
            <a:ext cx="5541054" cy="2149412"/>
          </a:xfrm>
        </p:spPr>
        <p:txBody>
          <a:bodyPr>
            <a:normAutofit/>
          </a:bodyPr>
          <a:lstStyle/>
          <a:p>
            <a:pPr algn="ctr"/>
            <a:r>
              <a:rPr lang="en-US" dirty="0">
                <a:solidFill>
                  <a:srgbClr val="FFFFFF"/>
                </a:solidFill>
              </a:rPr>
              <a:t>Self-Talk</a:t>
            </a:r>
          </a:p>
        </p:txBody>
      </p:sp>
      <p:sp>
        <p:nvSpPr>
          <p:cNvPr id="3" name="Subtitle 2"/>
          <p:cNvSpPr>
            <a:spLocks noGrp="1"/>
          </p:cNvSpPr>
          <p:nvPr>
            <p:ph type="subTitle" idx="1"/>
          </p:nvPr>
        </p:nvSpPr>
        <p:spPr>
          <a:xfrm>
            <a:off x="3880419" y="4300833"/>
            <a:ext cx="4431162" cy="1191873"/>
          </a:xfrm>
        </p:spPr>
        <p:txBody>
          <a:bodyPr vert="horz" lIns="91440" tIns="45720" rIns="91440" bIns="45720" rtlCol="0" anchor="t">
            <a:normAutofit/>
          </a:bodyPr>
          <a:lstStyle/>
          <a:p>
            <a:pPr algn="ctr"/>
            <a:r>
              <a:rPr lang="en-US" dirty="0">
                <a:solidFill>
                  <a:srgbClr val="FFFFFF"/>
                </a:solidFill>
              </a:rPr>
              <a:t>RVGS-D November 1, 2022</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946B0-F030-FB87-1286-4E6AAE9A9F2A}"/>
              </a:ext>
            </a:extLst>
          </p:cNvPr>
          <p:cNvSpPr>
            <a:spLocks noGrp="1"/>
          </p:cNvSpPr>
          <p:nvPr>
            <p:ph type="title"/>
          </p:nvPr>
        </p:nvSpPr>
        <p:spPr/>
        <p:txBody>
          <a:bodyPr/>
          <a:lstStyle/>
          <a:p>
            <a:r>
              <a:rPr lang="en-US" dirty="0"/>
              <a:t>What is Self-Talk</a:t>
            </a:r>
          </a:p>
        </p:txBody>
      </p:sp>
      <p:sp>
        <p:nvSpPr>
          <p:cNvPr id="3" name="Content Placeholder 2">
            <a:extLst>
              <a:ext uri="{FF2B5EF4-FFF2-40B4-BE49-F238E27FC236}">
                <a16:creationId xmlns:a16="http://schemas.microsoft.com/office/drawing/2014/main" id="{A4E8E18F-F0C8-7374-55AB-FA34FE868BC7}"/>
              </a:ext>
            </a:extLst>
          </p:cNvPr>
          <p:cNvSpPr>
            <a:spLocks noGrp="1"/>
          </p:cNvSpPr>
          <p:nvPr>
            <p:ph idx="1"/>
          </p:nvPr>
        </p:nvSpPr>
        <p:spPr>
          <a:xfrm>
            <a:off x="838200" y="2011680"/>
            <a:ext cx="10846279" cy="4160520"/>
          </a:xfrm>
        </p:spPr>
        <p:txBody>
          <a:bodyPr vert="horz" lIns="91440" tIns="45720" rIns="91440" bIns="45720" rtlCol="0" anchor="t">
            <a:normAutofit/>
          </a:bodyPr>
          <a:lstStyle/>
          <a:p>
            <a:r>
              <a:rPr lang="en-US" sz="3200" dirty="0"/>
              <a:t>How you talk to yourself</a:t>
            </a:r>
          </a:p>
          <a:p>
            <a:r>
              <a:rPr lang="en-US" sz="3200" dirty="0"/>
              <a:t>Your inner voice</a:t>
            </a:r>
          </a:p>
          <a:p>
            <a:r>
              <a:rPr lang="en-US" sz="3200" dirty="0"/>
              <a:t>Can be positive or negative</a:t>
            </a:r>
          </a:p>
          <a:p>
            <a:r>
              <a:rPr lang="en-US" sz="3200" dirty="0"/>
              <a:t>Often automatic – you may not even be aware of it</a:t>
            </a:r>
          </a:p>
        </p:txBody>
      </p:sp>
    </p:spTree>
    <p:extLst>
      <p:ext uri="{BB962C8B-B14F-4D97-AF65-F5344CB8AC3E}">
        <p14:creationId xmlns:p14="http://schemas.microsoft.com/office/powerpoint/2010/main" val="1697707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2E6C-66B9-1C64-16B9-4437BF6BAE29}"/>
              </a:ext>
            </a:extLst>
          </p:cNvPr>
          <p:cNvSpPr>
            <a:spLocks noGrp="1"/>
          </p:cNvSpPr>
          <p:nvPr>
            <p:ph type="title"/>
          </p:nvPr>
        </p:nvSpPr>
        <p:spPr/>
        <p:txBody>
          <a:bodyPr/>
          <a:lstStyle/>
          <a:p>
            <a:r>
              <a:rPr lang="en-US" dirty="0"/>
              <a:t>Why Is Self-Talk important?</a:t>
            </a:r>
          </a:p>
        </p:txBody>
      </p:sp>
      <p:sp>
        <p:nvSpPr>
          <p:cNvPr id="3" name="Content Placeholder 2">
            <a:extLst>
              <a:ext uri="{FF2B5EF4-FFF2-40B4-BE49-F238E27FC236}">
                <a16:creationId xmlns:a16="http://schemas.microsoft.com/office/drawing/2014/main" id="{2DEF898A-E1B5-0DB8-B9B7-4231C0833001}"/>
              </a:ext>
            </a:extLst>
          </p:cNvPr>
          <p:cNvSpPr>
            <a:spLocks noGrp="1"/>
          </p:cNvSpPr>
          <p:nvPr>
            <p:ph idx="1"/>
          </p:nvPr>
        </p:nvSpPr>
        <p:spPr/>
        <p:txBody>
          <a:bodyPr vert="horz" lIns="91440" tIns="45720" rIns="91440" bIns="45720" rtlCol="0" anchor="t">
            <a:normAutofit/>
          </a:bodyPr>
          <a:lstStyle/>
          <a:p>
            <a:r>
              <a:rPr lang="en-US" dirty="0"/>
              <a:t>The things we say to ourselves affect how we feel and act</a:t>
            </a:r>
          </a:p>
          <a:p>
            <a:r>
              <a:rPr lang="en-US" dirty="0"/>
              <a:t>There is a close relationship between negative self-talk and increased anxiety/depression</a:t>
            </a:r>
          </a:p>
          <a:p>
            <a:r>
              <a:rPr lang="en-US" dirty="0"/>
              <a:t>Negative self-talk can become a chronic and overwhelming habit</a:t>
            </a:r>
          </a:p>
          <a:p>
            <a:r>
              <a:rPr lang="en-US" dirty="0"/>
              <a:t>Habits can be changed – the first step is awareness</a:t>
            </a:r>
          </a:p>
        </p:txBody>
      </p:sp>
    </p:spTree>
    <p:extLst>
      <p:ext uri="{BB962C8B-B14F-4D97-AF65-F5344CB8AC3E}">
        <p14:creationId xmlns:p14="http://schemas.microsoft.com/office/powerpoint/2010/main" val="4141157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8886A6-5426-494B-96D8-D962D2BA0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A3ED336-C09E-46E8-9774-B977D15FC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2347"/>
            <a:ext cx="12191999" cy="6105653"/>
          </a:xfrm>
          <a:custGeom>
            <a:avLst/>
            <a:gdLst>
              <a:gd name="connsiteX0" fmla="*/ 7538181 w 12191999"/>
              <a:gd name="connsiteY0" fmla="*/ 484 h 6105653"/>
              <a:gd name="connsiteX1" fmla="*/ 7569993 w 12191999"/>
              <a:gd name="connsiteY1" fmla="*/ 5527 h 6105653"/>
              <a:gd name="connsiteX2" fmla="*/ 7587853 w 12191999"/>
              <a:gd name="connsiteY2" fmla="*/ 84028 h 6105653"/>
              <a:gd name="connsiteX3" fmla="*/ 7559278 w 12191999"/>
              <a:gd name="connsiteY3" fmla="*/ 325347 h 6105653"/>
              <a:gd name="connsiteX4" fmla="*/ 7795021 w 12191999"/>
              <a:gd name="connsiteY4" fmla="*/ 25878 h 6105653"/>
              <a:gd name="connsiteX5" fmla="*/ 7759302 w 12191999"/>
              <a:gd name="connsiteY5" fmla="*/ 249752 h 6105653"/>
              <a:gd name="connsiteX6" fmla="*/ 7852171 w 12191999"/>
              <a:gd name="connsiteY6" fmla="*/ 313717 h 6105653"/>
              <a:gd name="connsiteX7" fmla="*/ 8002190 w 12191999"/>
              <a:gd name="connsiteY7" fmla="*/ 418385 h 6105653"/>
              <a:gd name="connsiteX8" fmla="*/ 8084343 w 12191999"/>
              <a:gd name="connsiteY8" fmla="*/ 491072 h 6105653"/>
              <a:gd name="connsiteX9" fmla="*/ 8348662 w 12191999"/>
              <a:gd name="connsiteY9" fmla="*/ 520146 h 6105653"/>
              <a:gd name="connsiteX10" fmla="*/ 8637984 w 12191999"/>
              <a:gd name="connsiteY10" fmla="*/ 459090 h 6105653"/>
              <a:gd name="connsiteX11" fmla="*/ 8784431 w 12191999"/>
              <a:gd name="connsiteY11" fmla="*/ 290457 h 6105653"/>
              <a:gd name="connsiteX12" fmla="*/ 8948737 w 12191999"/>
              <a:gd name="connsiteY12" fmla="*/ 339884 h 6105653"/>
              <a:gd name="connsiteX13" fmla="*/ 8848725 w 12191999"/>
              <a:gd name="connsiteY13" fmla="*/ 697501 h 6105653"/>
              <a:gd name="connsiteX14" fmla="*/ 9238059 w 12191999"/>
              <a:gd name="connsiteY14" fmla="*/ 165437 h 6105653"/>
              <a:gd name="connsiteX15" fmla="*/ 9255919 w 12191999"/>
              <a:gd name="connsiteY15" fmla="*/ 255567 h 6105653"/>
              <a:gd name="connsiteX16" fmla="*/ 9477374 w 12191999"/>
              <a:gd name="connsiteY16" fmla="*/ 578295 h 6105653"/>
              <a:gd name="connsiteX17" fmla="*/ 9488091 w 12191999"/>
              <a:gd name="connsiteY17" fmla="*/ 595740 h 6105653"/>
              <a:gd name="connsiteX18" fmla="*/ 9627393 w 12191999"/>
              <a:gd name="connsiteY18" fmla="*/ 650981 h 6105653"/>
              <a:gd name="connsiteX19" fmla="*/ 9648824 w 12191999"/>
              <a:gd name="connsiteY19" fmla="*/ 825429 h 6105653"/>
              <a:gd name="connsiteX20" fmla="*/ 9616678 w 12191999"/>
              <a:gd name="connsiteY20" fmla="*/ 970802 h 6105653"/>
              <a:gd name="connsiteX21" fmla="*/ 9655968 w 12191999"/>
              <a:gd name="connsiteY21" fmla="*/ 1127805 h 6105653"/>
              <a:gd name="connsiteX22" fmla="*/ 9638109 w 12191999"/>
              <a:gd name="connsiteY22" fmla="*/ 1267362 h 6105653"/>
              <a:gd name="connsiteX23" fmla="*/ 9663111 w 12191999"/>
              <a:gd name="connsiteY23" fmla="*/ 1386568 h 6105653"/>
              <a:gd name="connsiteX24" fmla="*/ 9780984 w 12191999"/>
              <a:gd name="connsiteY24" fmla="*/ 1270269 h 6105653"/>
              <a:gd name="connsiteX25" fmla="*/ 9780984 w 12191999"/>
              <a:gd name="connsiteY25" fmla="*/ 1107452 h 6105653"/>
              <a:gd name="connsiteX26" fmla="*/ 9855993 w 12191999"/>
              <a:gd name="connsiteY26" fmla="*/ 991154 h 6105653"/>
              <a:gd name="connsiteX27" fmla="*/ 9991724 w 12191999"/>
              <a:gd name="connsiteY27" fmla="*/ 880670 h 6105653"/>
              <a:gd name="connsiteX28" fmla="*/ 10209609 w 12191999"/>
              <a:gd name="connsiteY28" fmla="*/ 491071 h 6105653"/>
              <a:gd name="connsiteX29" fmla="*/ 10291762 w 12191999"/>
              <a:gd name="connsiteY29" fmla="*/ 421292 h 6105653"/>
              <a:gd name="connsiteX30" fmla="*/ 9973865 w 12191999"/>
              <a:gd name="connsiteY30" fmla="*/ 1531941 h 6105653"/>
              <a:gd name="connsiteX31" fmla="*/ 10106024 w 12191999"/>
              <a:gd name="connsiteY31" fmla="*/ 1188861 h 6105653"/>
              <a:gd name="connsiteX32" fmla="*/ 10081022 w 12191999"/>
              <a:gd name="connsiteY32" fmla="*/ 1421458 h 6105653"/>
              <a:gd name="connsiteX33" fmla="*/ 10170318 w 12191999"/>
              <a:gd name="connsiteY33" fmla="*/ 1549385 h 6105653"/>
              <a:gd name="connsiteX34" fmla="*/ 10198893 w 12191999"/>
              <a:gd name="connsiteY34" fmla="*/ 1549385 h 6105653"/>
              <a:gd name="connsiteX35" fmla="*/ 10281046 w 12191999"/>
              <a:gd name="connsiteY35" fmla="*/ 1453439 h 6105653"/>
              <a:gd name="connsiteX36" fmla="*/ 10334625 w 12191999"/>
              <a:gd name="connsiteY36" fmla="*/ 1398198 h 6105653"/>
              <a:gd name="connsiteX37" fmla="*/ 10527506 w 12191999"/>
              <a:gd name="connsiteY37" fmla="*/ 1247010 h 6105653"/>
              <a:gd name="connsiteX38" fmla="*/ 10548937 w 12191999"/>
              <a:gd name="connsiteY38" fmla="*/ 1354586 h 6105653"/>
              <a:gd name="connsiteX39" fmla="*/ 10588228 w 12191999"/>
              <a:gd name="connsiteY39" fmla="*/ 1395290 h 6105653"/>
              <a:gd name="connsiteX40" fmla="*/ 10645378 w 12191999"/>
              <a:gd name="connsiteY40" fmla="*/ 1366216 h 6105653"/>
              <a:gd name="connsiteX41" fmla="*/ 10820400 w 12191999"/>
              <a:gd name="connsiteY41" fmla="*/ 1031858 h 6105653"/>
              <a:gd name="connsiteX42" fmla="*/ 10956131 w 12191999"/>
              <a:gd name="connsiteY42" fmla="*/ 1005691 h 6105653"/>
              <a:gd name="connsiteX43" fmla="*/ 10977562 w 12191999"/>
              <a:gd name="connsiteY43" fmla="*/ 1069655 h 6105653"/>
              <a:gd name="connsiteX44" fmla="*/ 10966847 w 12191999"/>
              <a:gd name="connsiteY44" fmla="*/ 1142341 h 6105653"/>
              <a:gd name="connsiteX45" fmla="*/ 11074003 w 12191999"/>
              <a:gd name="connsiteY45" fmla="*/ 1084192 h 6105653"/>
              <a:gd name="connsiteX46" fmla="*/ 11181159 w 12191999"/>
              <a:gd name="connsiteY46" fmla="*/ 848688 h 6105653"/>
              <a:gd name="connsiteX47" fmla="*/ 11238309 w 12191999"/>
              <a:gd name="connsiteY47" fmla="*/ 805077 h 6105653"/>
              <a:gd name="connsiteX48" fmla="*/ 11266884 w 12191999"/>
              <a:gd name="connsiteY48" fmla="*/ 863226 h 6105653"/>
              <a:gd name="connsiteX49" fmla="*/ 11277600 w 12191999"/>
              <a:gd name="connsiteY49" fmla="*/ 906838 h 6105653"/>
              <a:gd name="connsiteX50" fmla="*/ 11724084 w 12191999"/>
              <a:gd name="connsiteY50" fmla="*/ 5527 h 6105653"/>
              <a:gd name="connsiteX51" fmla="*/ 11727656 w 12191999"/>
              <a:gd name="connsiteY51" fmla="*/ 209048 h 6105653"/>
              <a:gd name="connsiteX52" fmla="*/ 11656218 w 12191999"/>
              <a:gd name="connsiteY52" fmla="*/ 409663 h 6105653"/>
              <a:gd name="connsiteX53" fmla="*/ 11666934 w 12191999"/>
              <a:gd name="connsiteY53" fmla="*/ 621907 h 6105653"/>
              <a:gd name="connsiteX54" fmla="*/ 11631215 w 12191999"/>
              <a:gd name="connsiteY54" fmla="*/ 822521 h 6105653"/>
              <a:gd name="connsiteX55" fmla="*/ 11631215 w 12191999"/>
              <a:gd name="connsiteY55" fmla="*/ 996969 h 6105653"/>
              <a:gd name="connsiteX56" fmla="*/ 11684793 w 12191999"/>
              <a:gd name="connsiteY56" fmla="*/ 834151 h 6105653"/>
              <a:gd name="connsiteX57" fmla="*/ 11774090 w 12191999"/>
              <a:gd name="connsiteY57" fmla="*/ 773095 h 6105653"/>
              <a:gd name="connsiteX58" fmla="*/ 11856243 w 12191999"/>
              <a:gd name="connsiteY58" fmla="*/ 793447 h 6105653"/>
              <a:gd name="connsiteX59" fmla="*/ 11831240 w 12191999"/>
              <a:gd name="connsiteY59" fmla="*/ 860319 h 6105653"/>
              <a:gd name="connsiteX60" fmla="*/ 11738371 w 12191999"/>
              <a:gd name="connsiteY60" fmla="*/ 938820 h 6105653"/>
              <a:gd name="connsiteX61" fmla="*/ 11795521 w 12191999"/>
              <a:gd name="connsiteY61" fmla="*/ 956264 h 6105653"/>
              <a:gd name="connsiteX62" fmla="*/ 11838384 w 12191999"/>
              <a:gd name="connsiteY62" fmla="*/ 1002784 h 6105653"/>
              <a:gd name="connsiteX63" fmla="*/ 11816952 w 12191999"/>
              <a:gd name="connsiteY63" fmla="*/ 1270269 h 6105653"/>
              <a:gd name="connsiteX64" fmla="*/ 11999118 w 12191999"/>
              <a:gd name="connsiteY64" fmla="*/ 1092915 h 6105653"/>
              <a:gd name="connsiteX65" fmla="*/ 12027693 w 12191999"/>
              <a:gd name="connsiteY65" fmla="*/ 979524 h 6105653"/>
              <a:gd name="connsiteX66" fmla="*/ 12102703 w 12191999"/>
              <a:gd name="connsiteY66" fmla="*/ 953357 h 6105653"/>
              <a:gd name="connsiteX67" fmla="*/ 12120562 w 12191999"/>
              <a:gd name="connsiteY67" fmla="*/ 1005691 h 6105653"/>
              <a:gd name="connsiteX68" fmla="*/ 12056268 w 12191999"/>
              <a:gd name="connsiteY68" fmla="*/ 1267362 h 6105653"/>
              <a:gd name="connsiteX69" fmla="*/ 12081272 w 12191999"/>
              <a:gd name="connsiteY69" fmla="*/ 1310974 h 6105653"/>
              <a:gd name="connsiteX70" fmla="*/ 12191999 w 12191999"/>
              <a:gd name="connsiteY70" fmla="*/ 1008598 h 6105653"/>
              <a:gd name="connsiteX71" fmla="*/ 12191999 w 12191999"/>
              <a:gd name="connsiteY71" fmla="*/ 6105653 h 6105653"/>
              <a:gd name="connsiteX72" fmla="*/ 0 w 12191999"/>
              <a:gd name="connsiteY72" fmla="*/ 6105653 h 6105653"/>
              <a:gd name="connsiteX73" fmla="*/ 0 w 12191999"/>
              <a:gd name="connsiteY73" fmla="*/ 927116 h 6105653"/>
              <a:gd name="connsiteX74" fmla="*/ 61930 w 12191999"/>
              <a:gd name="connsiteY74" fmla="*/ 902578 h 6105653"/>
              <a:gd name="connsiteX75" fmla="*/ 155971 w 12191999"/>
              <a:gd name="connsiteY75" fmla="*/ 883588 h 6105653"/>
              <a:gd name="connsiteX76" fmla="*/ 277414 w 12191999"/>
              <a:gd name="connsiteY76" fmla="*/ 802179 h 6105653"/>
              <a:gd name="connsiteX77" fmla="*/ 638174 w 12191999"/>
              <a:gd name="connsiteY77" fmla="*/ 430025 h 6105653"/>
              <a:gd name="connsiteX78" fmla="*/ 477440 w 12191999"/>
              <a:gd name="connsiteY78" fmla="*/ 784735 h 6105653"/>
              <a:gd name="connsiteX79" fmla="*/ 827483 w 12191999"/>
              <a:gd name="connsiteY79" fmla="*/ 418395 h 6105653"/>
              <a:gd name="connsiteX80" fmla="*/ 956071 w 12191999"/>
              <a:gd name="connsiteY80" fmla="*/ 241040 h 6105653"/>
              <a:gd name="connsiteX81" fmla="*/ 999268 w 12191999"/>
              <a:gd name="connsiteY81" fmla="*/ 192386 h 6105653"/>
              <a:gd name="connsiteX82" fmla="*/ 1031080 w 12191999"/>
              <a:gd name="connsiteY82" fmla="*/ 197429 h 6105653"/>
              <a:gd name="connsiteX83" fmla="*/ 1048940 w 12191999"/>
              <a:gd name="connsiteY83" fmla="*/ 275930 h 6105653"/>
              <a:gd name="connsiteX84" fmla="*/ 1020365 w 12191999"/>
              <a:gd name="connsiteY84" fmla="*/ 517249 h 6105653"/>
              <a:gd name="connsiteX85" fmla="*/ 1256108 w 12191999"/>
              <a:gd name="connsiteY85" fmla="*/ 217780 h 6105653"/>
              <a:gd name="connsiteX86" fmla="*/ 1220389 w 12191999"/>
              <a:gd name="connsiteY86" fmla="*/ 441654 h 6105653"/>
              <a:gd name="connsiteX87" fmla="*/ 1313258 w 12191999"/>
              <a:gd name="connsiteY87" fmla="*/ 505619 h 6105653"/>
              <a:gd name="connsiteX88" fmla="*/ 1463277 w 12191999"/>
              <a:gd name="connsiteY88" fmla="*/ 610287 h 6105653"/>
              <a:gd name="connsiteX89" fmla="*/ 1545430 w 12191999"/>
              <a:gd name="connsiteY89" fmla="*/ 682974 h 6105653"/>
              <a:gd name="connsiteX90" fmla="*/ 1809749 w 12191999"/>
              <a:gd name="connsiteY90" fmla="*/ 712048 h 6105653"/>
              <a:gd name="connsiteX91" fmla="*/ 2099071 w 12191999"/>
              <a:gd name="connsiteY91" fmla="*/ 650992 h 6105653"/>
              <a:gd name="connsiteX92" fmla="*/ 2245518 w 12191999"/>
              <a:gd name="connsiteY92" fmla="*/ 482359 h 6105653"/>
              <a:gd name="connsiteX93" fmla="*/ 2409824 w 12191999"/>
              <a:gd name="connsiteY93" fmla="*/ 531786 h 6105653"/>
              <a:gd name="connsiteX94" fmla="*/ 2309812 w 12191999"/>
              <a:gd name="connsiteY94" fmla="*/ 889403 h 6105653"/>
              <a:gd name="connsiteX95" fmla="*/ 2699146 w 12191999"/>
              <a:gd name="connsiteY95" fmla="*/ 357339 h 6105653"/>
              <a:gd name="connsiteX96" fmla="*/ 2717006 w 12191999"/>
              <a:gd name="connsiteY96" fmla="*/ 447469 h 6105653"/>
              <a:gd name="connsiteX97" fmla="*/ 2938461 w 12191999"/>
              <a:gd name="connsiteY97" fmla="*/ 770197 h 6105653"/>
              <a:gd name="connsiteX98" fmla="*/ 2949178 w 12191999"/>
              <a:gd name="connsiteY98" fmla="*/ 787642 h 6105653"/>
              <a:gd name="connsiteX99" fmla="*/ 3088480 w 12191999"/>
              <a:gd name="connsiteY99" fmla="*/ 842883 h 6105653"/>
              <a:gd name="connsiteX100" fmla="*/ 3109911 w 12191999"/>
              <a:gd name="connsiteY100" fmla="*/ 1017331 h 6105653"/>
              <a:gd name="connsiteX101" fmla="*/ 3077765 w 12191999"/>
              <a:gd name="connsiteY101" fmla="*/ 1162704 h 6105653"/>
              <a:gd name="connsiteX102" fmla="*/ 3117055 w 12191999"/>
              <a:gd name="connsiteY102" fmla="*/ 1319707 h 6105653"/>
              <a:gd name="connsiteX103" fmla="*/ 3099196 w 12191999"/>
              <a:gd name="connsiteY103" fmla="*/ 1459264 h 6105653"/>
              <a:gd name="connsiteX104" fmla="*/ 3124198 w 12191999"/>
              <a:gd name="connsiteY104" fmla="*/ 1578470 h 6105653"/>
              <a:gd name="connsiteX105" fmla="*/ 3242071 w 12191999"/>
              <a:gd name="connsiteY105" fmla="*/ 1462171 h 6105653"/>
              <a:gd name="connsiteX106" fmla="*/ 3242071 w 12191999"/>
              <a:gd name="connsiteY106" fmla="*/ 1299354 h 6105653"/>
              <a:gd name="connsiteX107" fmla="*/ 3317080 w 12191999"/>
              <a:gd name="connsiteY107" fmla="*/ 1183056 h 6105653"/>
              <a:gd name="connsiteX108" fmla="*/ 3452811 w 12191999"/>
              <a:gd name="connsiteY108" fmla="*/ 1072572 h 6105653"/>
              <a:gd name="connsiteX109" fmla="*/ 3670696 w 12191999"/>
              <a:gd name="connsiteY109" fmla="*/ 682973 h 6105653"/>
              <a:gd name="connsiteX110" fmla="*/ 3752849 w 12191999"/>
              <a:gd name="connsiteY110" fmla="*/ 613194 h 6105653"/>
              <a:gd name="connsiteX111" fmla="*/ 3434952 w 12191999"/>
              <a:gd name="connsiteY111" fmla="*/ 1723843 h 6105653"/>
              <a:gd name="connsiteX112" fmla="*/ 3567111 w 12191999"/>
              <a:gd name="connsiteY112" fmla="*/ 1380763 h 6105653"/>
              <a:gd name="connsiteX113" fmla="*/ 3542109 w 12191999"/>
              <a:gd name="connsiteY113" fmla="*/ 1613360 h 6105653"/>
              <a:gd name="connsiteX114" fmla="*/ 3631405 w 12191999"/>
              <a:gd name="connsiteY114" fmla="*/ 1741287 h 6105653"/>
              <a:gd name="connsiteX115" fmla="*/ 3659980 w 12191999"/>
              <a:gd name="connsiteY115" fmla="*/ 1741287 h 6105653"/>
              <a:gd name="connsiteX116" fmla="*/ 3742133 w 12191999"/>
              <a:gd name="connsiteY116" fmla="*/ 1645341 h 6105653"/>
              <a:gd name="connsiteX117" fmla="*/ 3795712 w 12191999"/>
              <a:gd name="connsiteY117" fmla="*/ 1590100 h 6105653"/>
              <a:gd name="connsiteX118" fmla="*/ 3988593 w 12191999"/>
              <a:gd name="connsiteY118" fmla="*/ 1438912 h 6105653"/>
              <a:gd name="connsiteX119" fmla="*/ 4010024 w 12191999"/>
              <a:gd name="connsiteY119" fmla="*/ 1546488 h 6105653"/>
              <a:gd name="connsiteX120" fmla="*/ 4049315 w 12191999"/>
              <a:gd name="connsiteY120" fmla="*/ 1587192 h 6105653"/>
              <a:gd name="connsiteX121" fmla="*/ 4106465 w 12191999"/>
              <a:gd name="connsiteY121" fmla="*/ 1558118 h 6105653"/>
              <a:gd name="connsiteX122" fmla="*/ 4281487 w 12191999"/>
              <a:gd name="connsiteY122" fmla="*/ 1223760 h 6105653"/>
              <a:gd name="connsiteX123" fmla="*/ 4417219 w 12191999"/>
              <a:gd name="connsiteY123" fmla="*/ 1197593 h 6105653"/>
              <a:gd name="connsiteX124" fmla="*/ 4438649 w 12191999"/>
              <a:gd name="connsiteY124" fmla="*/ 1261557 h 6105653"/>
              <a:gd name="connsiteX125" fmla="*/ 4427935 w 12191999"/>
              <a:gd name="connsiteY125" fmla="*/ 1334243 h 6105653"/>
              <a:gd name="connsiteX126" fmla="*/ 4535090 w 12191999"/>
              <a:gd name="connsiteY126" fmla="*/ 1276094 h 6105653"/>
              <a:gd name="connsiteX127" fmla="*/ 4642246 w 12191999"/>
              <a:gd name="connsiteY127" fmla="*/ 1040590 h 6105653"/>
              <a:gd name="connsiteX128" fmla="*/ 4699396 w 12191999"/>
              <a:gd name="connsiteY128" fmla="*/ 996979 h 6105653"/>
              <a:gd name="connsiteX129" fmla="*/ 4727971 w 12191999"/>
              <a:gd name="connsiteY129" fmla="*/ 1055128 h 6105653"/>
              <a:gd name="connsiteX130" fmla="*/ 4738688 w 12191999"/>
              <a:gd name="connsiteY130" fmla="*/ 1098740 h 6105653"/>
              <a:gd name="connsiteX131" fmla="*/ 5185172 w 12191999"/>
              <a:gd name="connsiteY131" fmla="*/ 197429 h 6105653"/>
              <a:gd name="connsiteX132" fmla="*/ 5188744 w 12191999"/>
              <a:gd name="connsiteY132" fmla="*/ 400950 h 6105653"/>
              <a:gd name="connsiteX133" fmla="*/ 5117306 w 12191999"/>
              <a:gd name="connsiteY133" fmla="*/ 601565 h 6105653"/>
              <a:gd name="connsiteX134" fmla="*/ 5128021 w 12191999"/>
              <a:gd name="connsiteY134" fmla="*/ 813809 h 6105653"/>
              <a:gd name="connsiteX135" fmla="*/ 5092302 w 12191999"/>
              <a:gd name="connsiteY135" fmla="*/ 1014423 h 6105653"/>
              <a:gd name="connsiteX136" fmla="*/ 5092302 w 12191999"/>
              <a:gd name="connsiteY136" fmla="*/ 1188871 h 6105653"/>
              <a:gd name="connsiteX137" fmla="*/ 5145880 w 12191999"/>
              <a:gd name="connsiteY137" fmla="*/ 1026053 h 6105653"/>
              <a:gd name="connsiteX138" fmla="*/ 5235177 w 12191999"/>
              <a:gd name="connsiteY138" fmla="*/ 964997 h 6105653"/>
              <a:gd name="connsiteX139" fmla="*/ 5317331 w 12191999"/>
              <a:gd name="connsiteY139" fmla="*/ 985349 h 6105653"/>
              <a:gd name="connsiteX140" fmla="*/ 5292327 w 12191999"/>
              <a:gd name="connsiteY140" fmla="*/ 1052221 h 6105653"/>
              <a:gd name="connsiteX141" fmla="*/ 5199458 w 12191999"/>
              <a:gd name="connsiteY141" fmla="*/ 1130722 h 6105653"/>
              <a:gd name="connsiteX142" fmla="*/ 5256608 w 12191999"/>
              <a:gd name="connsiteY142" fmla="*/ 1148166 h 6105653"/>
              <a:gd name="connsiteX143" fmla="*/ 5299471 w 12191999"/>
              <a:gd name="connsiteY143" fmla="*/ 1194686 h 6105653"/>
              <a:gd name="connsiteX144" fmla="*/ 5278039 w 12191999"/>
              <a:gd name="connsiteY144" fmla="*/ 1462171 h 6105653"/>
              <a:gd name="connsiteX145" fmla="*/ 5460205 w 12191999"/>
              <a:gd name="connsiteY145" fmla="*/ 1284817 h 6105653"/>
              <a:gd name="connsiteX146" fmla="*/ 5488780 w 12191999"/>
              <a:gd name="connsiteY146" fmla="*/ 1171426 h 6105653"/>
              <a:gd name="connsiteX147" fmla="*/ 5539513 w 12191999"/>
              <a:gd name="connsiteY147" fmla="*/ 1140353 h 6105653"/>
              <a:gd name="connsiteX148" fmla="*/ 5552720 w 12191999"/>
              <a:gd name="connsiteY148" fmla="*/ 1143022 h 6105653"/>
              <a:gd name="connsiteX149" fmla="*/ 5574208 w 12191999"/>
              <a:gd name="connsiteY149" fmla="*/ 1115811 h 6105653"/>
              <a:gd name="connsiteX150" fmla="*/ 5734050 w 12191999"/>
              <a:gd name="connsiteY150" fmla="*/ 1075470 h 6105653"/>
              <a:gd name="connsiteX151" fmla="*/ 5798343 w 12191999"/>
              <a:gd name="connsiteY151" fmla="*/ 1020228 h 6105653"/>
              <a:gd name="connsiteX152" fmla="*/ 5884068 w 12191999"/>
              <a:gd name="connsiteY152" fmla="*/ 883578 h 6105653"/>
              <a:gd name="connsiteX153" fmla="*/ 6066234 w 12191999"/>
              <a:gd name="connsiteY153" fmla="*/ 645166 h 6105653"/>
              <a:gd name="connsiteX154" fmla="*/ 6109096 w 12191999"/>
              <a:gd name="connsiteY154" fmla="*/ 732391 h 6105653"/>
              <a:gd name="connsiteX155" fmla="*/ 5998368 w 12191999"/>
              <a:gd name="connsiteY155" fmla="*/ 985338 h 6105653"/>
              <a:gd name="connsiteX156" fmla="*/ 5969793 w 12191999"/>
              <a:gd name="connsiteY156" fmla="*/ 1168509 h 6105653"/>
              <a:gd name="connsiteX157" fmla="*/ 6162674 w 12191999"/>
              <a:gd name="connsiteY157" fmla="*/ 909745 h 6105653"/>
              <a:gd name="connsiteX158" fmla="*/ 6412705 w 12191999"/>
              <a:gd name="connsiteY158" fmla="*/ 659704 h 6105653"/>
              <a:gd name="connsiteX159" fmla="*/ 6366271 w 12191999"/>
              <a:gd name="connsiteY159" fmla="*/ 851596 h 6105653"/>
              <a:gd name="connsiteX160" fmla="*/ 6398418 w 12191999"/>
              <a:gd name="connsiteY160" fmla="*/ 860319 h 6105653"/>
              <a:gd name="connsiteX161" fmla="*/ 6694884 w 12191999"/>
              <a:gd name="connsiteY161" fmla="*/ 691686 h 6105653"/>
              <a:gd name="connsiteX162" fmla="*/ 6816327 w 12191999"/>
              <a:gd name="connsiteY162" fmla="*/ 610277 h 6105653"/>
              <a:gd name="connsiteX163" fmla="*/ 7177087 w 12191999"/>
              <a:gd name="connsiteY163" fmla="*/ 238123 h 6105653"/>
              <a:gd name="connsiteX164" fmla="*/ 7016353 w 12191999"/>
              <a:gd name="connsiteY164" fmla="*/ 592833 h 6105653"/>
              <a:gd name="connsiteX165" fmla="*/ 7366396 w 12191999"/>
              <a:gd name="connsiteY165" fmla="*/ 226493 h 6105653"/>
              <a:gd name="connsiteX166" fmla="*/ 7494984 w 12191999"/>
              <a:gd name="connsiteY166" fmla="*/ 49138 h 6105653"/>
              <a:gd name="connsiteX167" fmla="*/ 7538181 w 12191999"/>
              <a:gd name="connsiteY167" fmla="*/ 484 h 610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12191999" h="6105653">
                <a:moveTo>
                  <a:pt x="7538181" y="484"/>
                </a:moveTo>
                <a:cubicBezTo>
                  <a:pt x="7546999" y="-833"/>
                  <a:pt x="7557492" y="439"/>
                  <a:pt x="7569993" y="5527"/>
                </a:cubicBezTo>
                <a:cubicBezTo>
                  <a:pt x="7612855" y="22971"/>
                  <a:pt x="7598567" y="54953"/>
                  <a:pt x="7587853" y="84028"/>
                </a:cubicBezTo>
                <a:cubicBezTo>
                  <a:pt x="7559278" y="153806"/>
                  <a:pt x="7559278" y="229401"/>
                  <a:pt x="7559278" y="325347"/>
                </a:cubicBezTo>
                <a:cubicBezTo>
                  <a:pt x="7695009" y="243938"/>
                  <a:pt x="7652146" y="95658"/>
                  <a:pt x="7795021" y="25878"/>
                </a:cubicBezTo>
                <a:cubicBezTo>
                  <a:pt x="7820024" y="113102"/>
                  <a:pt x="7770018" y="179974"/>
                  <a:pt x="7759302" y="249752"/>
                </a:cubicBezTo>
                <a:cubicBezTo>
                  <a:pt x="7748587" y="313717"/>
                  <a:pt x="7773590" y="328254"/>
                  <a:pt x="7852171" y="313717"/>
                </a:cubicBezTo>
                <a:cubicBezTo>
                  <a:pt x="7973615" y="290457"/>
                  <a:pt x="8034337" y="325347"/>
                  <a:pt x="8002190" y="418385"/>
                </a:cubicBezTo>
                <a:cubicBezTo>
                  <a:pt x="7970043" y="505609"/>
                  <a:pt x="8016478" y="514331"/>
                  <a:pt x="8084343" y="491072"/>
                </a:cubicBezTo>
                <a:cubicBezTo>
                  <a:pt x="8184355" y="456182"/>
                  <a:pt x="8262937" y="493979"/>
                  <a:pt x="8348662" y="520146"/>
                </a:cubicBezTo>
                <a:cubicBezTo>
                  <a:pt x="8477249" y="560851"/>
                  <a:pt x="8541543" y="543406"/>
                  <a:pt x="8637984" y="459090"/>
                </a:cubicBezTo>
                <a:cubicBezTo>
                  <a:pt x="8691561" y="409663"/>
                  <a:pt x="8737996" y="360236"/>
                  <a:pt x="8784431" y="290457"/>
                </a:cubicBezTo>
                <a:cubicBezTo>
                  <a:pt x="8809434" y="450367"/>
                  <a:pt x="8895158" y="284642"/>
                  <a:pt x="8948737" y="339884"/>
                </a:cubicBezTo>
                <a:cubicBezTo>
                  <a:pt x="8970168" y="453274"/>
                  <a:pt x="8798717" y="543406"/>
                  <a:pt x="8848725" y="697501"/>
                </a:cubicBezTo>
                <a:cubicBezTo>
                  <a:pt x="8995171" y="511424"/>
                  <a:pt x="9041606" y="302087"/>
                  <a:pt x="9238059" y="165437"/>
                </a:cubicBezTo>
                <a:cubicBezTo>
                  <a:pt x="9280921" y="197419"/>
                  <a:pt x="9238059" y="229401"/>
                  <a:pt x="9255919" y="255567"/>
                </a:cubicBezTo>
                <a:cubicBezTo>
                  <a:pt x="9266634" y="255567"/>
                  <a:pt x="9198767" y="560851"/>
                  <a:pt x="9477374" y="578295"/>
                </a:cubicBezTo>
                <a:cubicBezTo>
                  <a:pt x="9477374" y="584110"/>
                  <a:pt x="9477374" y="589925"/>
                  <a:pt x="9488091" y="595740"/>
                </a:cubicBezTo>
                <a:cubicBezTo>
                  <a:pt x="9527380" y="627722"/>
                  <a:pt x="9620249" y="598648"/>
                  <a:pt x="9627393" y="650981"/>
                </a:cubicBezTo>
                <a:cubicBezTo>
                  <a:pt x="9634537" y="709131"/>
                  <a:pt x="9666684" y="764373"/>
                  <a:pt x="9648824" y="825429"/>
                </a:cubicBezTo>
                <a:cubicBezTo>
                  <a:pt x="9634537" y="871948"/>
                  <a:pt x="9616678" y="921374"/>
                  <a:pt x="9616678" y="970802"/>
                </a:cubicBezTo>
                <a:cubicBezTo>
                  <a:pt x="9616678" y="1023136"/>
                  <a:pt x="9495233" y="1095822"/>
                  <a:pt x="9655968" y="1127805"/>
                </a:cubicBezTo>
                <a:cubicBezTo>
                  <a:pt x="9663111" y="1127805"/>
                  <a:pt x="9645252" y="1217935"/>
                  <a:pt x="9638109" y="1267362"/>
                </a:cubicBezTo>
                <a:cubicBezTo>
                  <a:pt x="9630965" y="1308066"/>
                  <a:pt x="9598818" y="1357494"/>
                  <a:pt x="9663111" y="1386568"/>
                </a:cubicBezTo>
                <a:cubicBezTo>
                  <a:pt x="9702403" y="1401105"/>
                  <a:pt x="9773840" y="1331326"/>
                  <a:pt x="9780984" y="1270269"/>
                </a:cubicBezTo>
                <a:cubicBezTo>
                  <a:pt x="9788127" y="1215028"/>
                  <a:pt x="9795271" y="1159787"/>
                  <a:pt x="9780984" y="1107452"/>
                </a:cubicBezTo>
                <a:cubicBezTo>
                  <a:pt x="9763125" y="1043488"/>
                  <a:pt x="9791699" y="1008598"/>
                  <a:pt x="9855993" y="991154"/>
                </a:cubicBezTo>
                <a:cubicBezTo>
                  <a:pt x="9923858" y="970802"/>
                  <a:pt x="9959577" y="933005"/>
                  <a:pt x="9991724" y="880670"/>
                </a:cubicBezTo>
                <a:cubicBezTo>
                  <a:pt x="10070305" y="752742"/>
                  <a:pt x="10163174" y="630630"/>
                  <a:pt x="10209609" y="491071"/>
                </a:cubicBezTo>
                <a:cubicBezTo>
                  <a:pt x="10216753" y="464905"/>
                  <a:pt x="10231040" y="432923"/>
                  <a:pt x="10291762" y="421292"/>
                </a:cubicBezTo>
                <a:cubicBezTo>
                  <a:pt x="10198893" y="799262"/>
                  <a:pt x="9959577" y="1142341"/>
                  <a:pt x="9973865" y="1531941"/>
                </a:cubicBezTo>
                <a:cubicBezTo>
                  <a:pt x="10048874" y="1427272"/>
                  <a:pt x="10052446" y="1302252"/>
                  <a:pt x="10106024" y="1188861"/>
                </a:cubicBezTo>
                <a:cubicBezTo>
                  <a:pt x="10145315" y="1270269"/>
                  <a:pt x="10102453" y="1345863"/>
                  <a:pt x="10081022" y="1421458"/>
                </a:cubicBezTo>
                <a:cubicBezTo>
                  <a:pt x="10063162" y="1485421"/>
                  <a:pt x="10059590" y="1543570"/>
                  <a:pt x="10170318" y="1549385"/>
                </a:cubicBezTo>
                <a:cubicBezTo>
                  <a:pt x="10181034" y="1549385"/>
                  <a:pt x="10188178" y="1549385"/>
                  <a:pt x="10198893" y="1549385"/>
                </a:cubicBezTo>
                <a:cubicBezTo>
                  <a:pt x="10245327" y="1526126"/>
                  <a:pt x="10266759" y="1494144"/>
                  <a:pt x="10281046" y="1453439"/>
                </a:cubicBezTo>
                <a:cubicBezTo>
                  <a:pt x="10288190" y="1430180"/>
                  <a:pt x="10302477" y="1398198"/>
                  <a:pt x="10334625" y="1398198"/>
                </a:cubicBezTo>
                <a:cubicBezTo>
                  <a:pt x="10456068" y="1401105"/>
                  <a:pt x="10491787" y="1322604"/>
                  <a:pt x="10527506" y="1247010"/>
                </a:cubicBezTo>
                <a:cubicBezTo>
                  <a:pt x="10588228" y="1287714"/>
                  <a:pt x="10545365" y="1322604"/>
                  <a:pt x="10548937" y="1354586"/>
                </a:cubicBezTo>
                <a:cubicBezTo>
                  <a:pt x="10552509" y="1374938"/>
                  <a:pt x="10556080" y="1395290"/>
                  <a:pt x="10588228" y="1395290"/>
                </a:cubicBezTo>
                <a:cubicBezTo>
                  <a:pt x="10613230" y="1395290"/>
                  <a:pt x="10645378" y="1386568"/>
                  <a:pt x="10645378" y="1366216"/>
                </a:cubicBezTo>
                <a:cubicBezTo>
                  <a:pt x="10648949" y="1238288"/>
                  <a:pt x="10820400" y="1165601"/>
                  <a:pt x="10820400" y="1031858"/>
                </a:cubicBezTo>
                <a:cubicBezTo>
                  <a:pt x="10820400" y="950449"/>
                  <a:pt x="10916840" y="1072563"/>
                  <a:pt x="10956131" y="1005691"/>
                </a:cubicBezTo>
                <a:cubicBezTo>
                  <a:pt x="10966847" y="991154"/>
                  <a:pt x="10981133" y="1046395"/>
                  <a:pt x="10977562" y="1069655"/>
                </a:cubicBezTo>
                <a:cubicBezTo>
                  <a:pt x="10973991" y="1092915"/>
                  <a:pt x="10948987" y="1113267"/>
                  <a:pt x="10966847" y="1142341"/>
                </a:cubicBezTo>
                <a:cubicBezTo>
                  <a:pt x="11031140" y="1156879"/>
                  <a:pt x="11056143" y="1119081"/>
                  <a:pt x="11074003" y="1084192"/>
                </a:cubicBezTo>
                <a:cubicBezTo>
                  <a:pt x="11116865" y="1008598"/>
                  <a:pt x="11166871" y="933005"/>
                  <a:pt x="11181159" y="848688"/>
                </a:cubicBezTo>
                <a:cubicBezTo>
                  <a:pt x="11184730" y="819614"/>
                  <a:pt x="11202590" y="802169"/>
                  <a:pt x="11238309" y="805077"/>
                </a:cubicBezTo>
                <a:cubicBezTo>
                  <a:pt x="11284744" y="810891"/>
                  <a:pt x="11270456" y="839966"/>
                  <a:pt x="11266884" y="863226"/>
                </a:cubicBezTo>
                <a:cubicBezTo>
                  <a:pt x="11263312" y="877763"/>
                  <a:pt x="11252596" y="892300"/>
                  <a:pt x="11277600" y="906838"/>
                </a:cubicBezTo>
                <a:cubicBezTo>
                  <a:pt x="11531203" y="566666"/>
                  <a:pt x="11516915" y="386403"/>
                  <a:pt x="11724084" y="5527"/>
                </a:cubicBezTo>
                <a:cubicBezTo>
                  <a:pt x="11763375" y="89842"/>
                  <a:pt x="11734800" y="150899"/>
                  <a:pt x="11727656" y="209048"/>
                </a:cubicBezTo>
                <a:cubicBezTo>
                  <a:pt x="11709796" y="354421"/>
                  <a:pt x="11677649" y="264290"/>
                  <a:pt x="11656218" y="409663"/>
                </a:cubicBezTo>
                <a:cubicBezTo>
                  <a:pt x="11645503" y="479442"/>
                  <a:pt x="11609784" y="543406"/>
                  <a:pt x="11666934" y="621907"/>
                </a:cubicBezTo>
                <a:cubicBezTo>
                  <a:pt x="11706225" y="674241"/>
                  <a:pt x="11663362" y="758557"/>
                  <a:pt x="11631215" y="822521"/>
                </a:cubicBezTo>
                <a:cubicBezTo>
                  <a:pt x="11602640" y="874856"/>
                  <a:pt x="11595497" y="927190"/>
                  <a:pt x="11631215" y="996969"/>
                </a:cubicBezTo>
                <a:cubicBezTo>
                  <a:pt x="11652646" y="933005"/>
                  <a:pt x="11670505" y="883578"/>
                  <a:pt x="11684793" y="834151"/>
                </a:cubicBezTo>
                <a:cubicBezTo>
                  <a:pt x="11695509" y="793447"/>
                  <a:pt x="11720512" y="770187"/>
                  <a:pt x="11774090" y="773095"/>
                </a:cubicBezTo>
                <a:cubicBezTo>
                  <a:pt x="11802665" y="773095"/>
                  <a:pt x="11841956" y="764373"/>
                  <a:pt x="11856243" y="793447"/>
                </a:cubicBezTo>
                <a:cubicBezTo>
                  <a:pt x="11870531" y="816706"/>
                  <a:pt x="11856243" y="848688"/>
                  <a:pt x="11831240" y="860319"/>
                </a:cubicBezTo>
                <a:cubicBezTo>
                  <a:pt x="11784806" y="874856"/>
                  <a:pt x="11741944" y="889393"/>
                  <a:pt x="11738371" y="938820"/>
                </a:cubicBezTo>
                <a:cubicBezTo>
                  <a:pt x="11731228" y="1005691"/>
                  <a:pt x="11759802" y="967894"/>
                  <a:pt x="11795521" y="956264"/>
                </a:cubicBezTo>
                <a:cubicBezTo>
                  <a:pt x="11834812" y="944634"/>
                  <a:pt x="11845527" y="979524"/>
                  <a:pt x="11838384" y="1002784"/>
                </a:cubicBezTo>
                <a:cubicBezTo>
                  <a:pt x="11806237" y="1090007"/>
                  <a:pt x="11863387" y="1180138"/>
                  <a:pt x="11816952" y="1270269"/>
                </a:cubicBezTo>
                <a:cubicBezTo>
                  <a:pt x="11931252" y="1247010"/>
                  <a:pt x="11981259" y="1197583"/>
                  <a:pt x="11999118" y="1092915"/>
                </a:cubicBezTo>
                <a:cubicBezTo>
                  <a:pt x="12002690" y="1055118"/>
                  <a:pt x="11995547" y="1014413"/>
                  <a:pt x="12027693" y="979524"/>
                </a:cubicBezTo>
                <a:cubicBezTo>
                  <a:pt x="12045553" y="959172"/>
                  <a:pt x="12066984" y="938820"/>
                  <a:pt x="12102703" y="953357"/>
                </a:cubicBezTo>
                <a:cubicBezTo>
                  <a:pt x="12127705" y="962080"/>
                  <a:pt x="12127705" y="985338"/>
                  <a:pt x="12120562" y="1005691"/>
                </a:cubicBezTo>
                <a:cubicBezTo>
                  <a:pt x="12081272" y="1090007"/>
                  <a:pt x="12070555" y="1180138"/>
                  <a:pt x="12056268" y="1267362"/>
                </a:cubicBezTo>
                <a:cubicBezTo>
                  <a:pt x="12052697" y="1281899"/>
                  <a:pt x="12045553" y="1296437"/>
                  <a:pt x="12081272" y="1310974"/>
                </a:cubicBezTo>
                <a:cubicBezTo>
                  <a:pt x="12113418" y="1209213"/>
                  <a:pt x="12156280" y="1110359"/>
                  <a:pt x="12191999" y="1008598"/>
                </a:cubicBezTo>
                <a:lnTo>
                  <a:pt x="12191999" y="6105653"/>
                </a:lnTo>
                <a:lnTo>
                  <a:pt x="0" y="6105653"/>
                </a:lnTo>
                <a:lnTo>
                  <a:pt x="0" y="927116"/>
                </a:lnTo>
                <a:lnTo>
                  <a:pt x="61930" y="902578"/>
                </a:lnTo>
                <a:cubicBezTo>
                  <a:pt x="91454" y="894128"/>
                  <a:pt x="122931" y="887949"/>
                  <a:pt x="155971" y="883588"/>
                </a:cubicBezTo>
                <a:cubicBezTo>
                  <a:pt x="223837" y="877773"/>
                  <a:pt x="245268" y="839976"/>
                  <a:pt x="277414" y="802179"/>
                </a:cubicBezTo>
                <a:cubicBezTo>
                  <a:pt x="388143" y="674251"/>
                  <a:pt x="488155" y="537601"/>
                  <a:pt x="638174" y="430025"/>
                </a:cubicBezTo>
                <a:cubicBezTo>
                  <a:pt x="620315" y="555046"/>
                  <a:pt x="520302" y="653899"/>
                  <a:pt x="477440" y="784735"/>
                </a:cubicBezTo>
                <a:cubicBezTo>
                  <a:pt x="641746" y="680066"/>
                  <a:pt x="727471" y="543415"/>
                  <a:pt x="827483" y="418395"/>
                </a:cubicBezTo>
                <a:cubicBezTo>
                  <a:pt x="873917" y="360246"/>
                  <a:pt x="931068" y="307912"/>
                  <a:pt x="956071" y="241040"/>
                </a:cubicBezTo>
                <a:cubicBezTo>
                  <a:pt x="961429" y="223595"/>
                  <a:pt x="972814" y="196338"/>
                  <a:pt x="999268" y="192386"/>
                </a:cubicBezTo>
                <a:cubicBezTo>
                  <a:pt x="1008086" y="191069"/>
                  <a:pt x="1018579" y="192341"/>
                  <a:pt x="1031080" y="197429"/>
                </a:cubicBezTo>
                <a:cubicBezTo>
                  <a:pt x="1073942" y="214873"/>
                  <a:pt x="1059654" y="246855"/>
                  <a:pt x="1048940" y="275930"/>
                </a:cubicBezTo>
                <a:cubicBezTo>
                  <a:pt x="1020365" y="345708"/>
                  <a:pt x="1020365" y="421303"/>
                  <a:pt x="1020365" y="517249"/>
                </a:cubicBezTo>
                <a:cubicBezTo>
                  <a:pt x="1156096" y="435840"/>
                  <a:pt x="1113233" y="287560"/>
                  <a:pt x="1256108" y="217780"/>
                </a:cubicBezTo>
                <a:cubicBezTo>
                  <a:pt x="1281111" y="305004"/>
                  <a:pt x="1231105" y="371876"/>
                  <a:pt x="1220389" y="441654"/>
                </a:cubicBezTo>
                <a:cubicBezTo>
                  <a:pt x="1209674" y="505619"/>
                  <a:pt x="1234677" y="520156"/>
                  <a:pt x="1313258" y="505619"/>
                </a:cubicBezTo>
                <a:cubicBezTo>
                  <a:pt x="1434702" y="482359"/>
                  <a:pt x="1495424" y="517249"/>
                  <a:pt x="1463277" y="610287"/>
                </a:cubicBezTo>
                <a:cubicBezTo>
                  <a:pt x="1431130" y="697511"/>
                  <a:pt x="1477565" y="706233"/>
                  <a:pt x="1545430" y="682974"/>
                </a:cubicBezTo>
                <a:cubicBezTo>
                  <a:pt x="1645442" y="648084"/>
                  <a:pt x="1724024" y="685881"/>
                  <a:pt x="1809749" y="712048"/>
                </a:cubicBezTo>
                <a:cubicBezTo>
                  <a:pt x="1938336" y="752753"/>
                  <a:pt x="2002630" y="735308"/>
                  <a:pt x="2099071" y="650992"/>
                </a:cubicBezTo>
                <a:cubicBezTo>
                  <a:pt x="2152648" y="601565"/>
                  <a:pt x="2199083" y="552138"/>
                  <a:pt x="2245518" y="482359"/>
                </a:cubicBezTo>
                <a:cubicBezTo>
                  <a:pt x="2270521" y="642269"/>
                  <a:pt x="2356245" y="476544"/>
                  <a:pt x="2409824" y="531786"/>
                </a:cubicBezTo>
                <a:cubicBezTo>
                  <a:pt x="2431255" y="645176"/>
                  <a:pt x="2259804" y="735308"/>
                  <a:pt x="2309812" y="889403"/>
                </a:cubicBezTo>
                <a:cubicBezTo>
                  <a:pt x="2456258" y="703326"/>
                  <a:pt x="2502693" y="493989"/>
                  <a:pt x="2699146" y="357339"/>
                </a:cubicBezTo>
                <a:cubicBezTo>
                  <a:pt x="2742008" y="389321"/>
                  <a:pt x="2699146" y="421303"/>
                  <a:pt x="2717006" y="447469"/>
                </a:cubicBezTo>
                <a:cubicBezTo>
                  <a:pt x="2727721" y="447469"/>
                  <a:pt x="2659854" y="752753"/>
                  <a:pt x="2938461" y="770197"/>
                </a:cubicBezTo>
                <a:cubicBezTo>
                  <a:pt x="2938461" y="776012"/>
                  <a:pt x="2938461" y="781827"/>
                  <a:pt x="2949178" y="787642"/>
                </a:cubicBezTo>
                <a:cubicBezTo>
                  <a:pt x="2988467" y="819624"/>
                  <a:pt x="3081336" y="790550"/>
                  <a:pt x="3088480" y="842883"/>
                </a:cubicBezTo>
                <a:cubicBezTo>
                  <a:pt x="3095624" y="901033"/>
                  <a:pt x="3127771" y="956275"/>
                  <a:pt x="3109911" y="1017331"/>
                </a:cubicBezTo>
                <a:cubicBezTo>
                  <a:pt x="3095624" y="1063850"/>
                  <a:pt x="3077765" y="1113276"/>
                  <a:pt x="3077765" y="1162704"/>
                </a:cubicBezTo>
                <a:cubicBezTo>
                  <a:pt x="3077765" y="1215038"/>
                  <a:pt x="2956320" y="1287724"/>
                  <a:pt x="3117055" y="1319707"/>
                </a:cubicBezTo>
                <a:cubicBezTo>
                  <a:pt x="3124198" y="1319707"/>
                  <a:pt x="3106339" y="1409837"/>
                  <a:pt x="3099196" y="1459264"/>
                </a:cubicBezTo>
                <a:cubicBezTo>
                  <a:pt x="3092052" y="1499968"/>
                  <a:pt x="3059905" y="1549396"/>
                  <a:pt x="3124198" y="1578470"/>
                </a:cubicBezTo>
                <a:cubicBezTo>
                  <a:pt x="3163490" y="1593007"/>
                  <a:pt x="3234927" y="1523228"/>
                  <a:pt x="3242071" y="1462171"/>
                </a:cubicBezTo>
                <a:cubicBezTo>
                  <a:pt x="3249214" y="1406930"/>
                  <a:pt x="3256358" y="1351689"/>
                  <a:pt x="3242071" y="1299354"/>
                </a:cubicBezTo>
                <a:cubicBezTo>
                  <a:pt x="3224212" y="1235390"/>
                  <a:pt x="3252786" y="1200500"/>
                  <a:pt x="3317080" y="1183056"/>
                </a:cubicBezTo>
                <a:cubicBezTo>
                  <a:pt x="3384945" y="1162704"/>
                  <a:pt x="3420664" y="1124907"/>
                  <a:pt x="3452811" y="1072572"/>
                </a:cubicBezTo>
                <a:cubicBezTo>
                  <a:pt x="3531392" y="944644"/>
                  <a:pt x="3624261" y="822532"/>
                  <a:pt x="3670696" y="682973"/>
                </a:cubicBezTo>
                <a:cubicBezTo>
                  <a:pt x="3677840" y="656807"/>
                  <a:pt x="3692127" y="624825"/>
                  <a:pt x="3752849" y="613194"/>
                </a:cubicBezTo>
                <a:cubicBezTo>
                  <a:pt x="3659980" y="991164"/>
                  <a:pt x="3420664" y="1334243"/>
                  <a:pt x="3434952" y="1723843"/>
                </a:cubicBezTo>
                <a:cubicBezTo>
                  <a:pt x="3509961" y="1619174"/>
                  <a:pt x="3513533" y="1494154"/>
                  <a:pt x="3567111" y="1380763"/>
                </a:cubicBezTo>
                <a:cubicBezTo>
                  <a:pt x="3606402" y="1462171"/>
                  <a:pt x="3563540" y="1537765"/>
                  <a:pt x="3542109" y="1613360"/>
                </a:cubicBezTo>
                <a:cubicBezTo>
                  <a:pt x="3524249" y="1677323"/>
                  <a:pt x="3520677" y="1735472"/>
                  <a:pt x="3631405" y="1741287"/>
                </a:cubicBezTo>
                <a:cubicBezTo>
                  <a:pt x="3642121" y="1741287"/>
                  <a:pt x="3649265" y="1741287"/>
                  <a:pt x="3659980" y="1741287"/>
                </a:cubicBezTo>
                <a:cubicBezTo>
                  <a:pt x="3706414" y="1718028"/>
                  <a:pt x="3727846" y="1686046"/>
                  <a:pt x="3742133" y="1645341"/>
                </a:cubicBezTo>
                <a:cubicBezTo>
                  <a:pt x="3749277" y="1622082"/>
                  <a:pt x="3763564" y="1590100"/>
                  <a:pt x="3795712" y="1590100"/>
                </a:cubicBezTo>
                <a:cubicBezTo>
                  <a:pt x="3917155" y="1593007"/>
                  <a:pt x="3952874" y="1514506"/>
                  <a:pt x="3988593" y="1438912"/>
                </a:cubicBezTo>
                <a:cubicBezTo>
                  <a:pt x="4049315" y="1479616"/>
                  <a:pt x="4006452" y="1514506"/>
                  <a:pt x="4010024" y="1546488"/>
                </a:cubicBezTo>
                <a:cubicBezTo>
                  <a:pt x="4013596" y="1566840"/>
                  <a:pt x="4017167" y="1587192"/>
                  <a:pt x="4049315" y="1587192"/>
                </a:cubicBezTo>
                <a:cubicBezTo>
                  <a:pt x="4074317" y="1587192"/>
                  <a:pt x="4106465" y="1578470"/>
                  <a:pt x="4106465" y="1558118"/>
                </a:cubicBezTo>
                <a:cubicBezTo>
                  <a:pt x="4110036" y="1430190"/>
                  <a:pt x="4281487" y="1357503"/>
                  <a:pt x="4281487" y="1223760"/>
                </a:cubicBezTo>
                <a:cubicBezTo>
                  <a:pt x="4281487" y="1142351"/>
                  <a:pt x="4377927" y="1264465"/>
                  <a:pt x="4417219" y="1197593"/>
                </a:cubicBezTo>
                <a:cubicBezTo>
                  <a:pt x="4427935" y="1183056"/>
                  <a:pt x="4442220" y="1238297"/>
                  <a:pt x="4438649" y="1261557"/>
                </a:cubicBezTo>
                <a:cubicBezTo>
                  <a:pt x="4435078" y="1284817"/>
                  <a:pt x="4410074" y="1305169"/>
                  <a:pt x="4427935" y="1334243"/>
                </a:cubicBezTo>
                <a:cubicBezTo>
                  <a:pt x="4492228" y="1348781"/>
                  <a:pt x="4517230" y="1310983"/>
                  <a:pt x="4535090" y="1276094"/>
                </a:cubicBezTo>
                <a:cubicBezTo>
                  <a:pt x="4577952" y="1200500"/>
                  <a:pt x="4627958" y="1124907"/>
                  <a:pt x="4642246" y="1040590"/>
                </a:cubicBezTo>
                <a:cubicBezTo>
                  <a:pt x="4645817" y="1011516"/>
                  <a:pt x="4663677" y="994071"/>
                  <a:pt x="4699396" y="996979"/>
                </a:cubicBezTo>
                <a:cubicBezTo>
                  <a:pt x="4745832" y="1002793"/>
                  <a:pt x="4731544" y="1031868"/>
                  <a:pt x="4727971" y="1055128"/>
                </a:cubicBezTo>
                <a:cubicBezTo>
                  <a:pt x="4724399" y="1069665"/>
                  <a:pt x="4713683" y="1084202"/>
                  <a:pt x="4738688" y="1098740"/>
                </a:cubicBezTo>
                <a:cubicBezTo>
                  <a:pt x="4992291" y="758568"/>
                  <a:pt x="4978002" y="578305"/>
                  <a:pt x="5185172" y="197429"/>
                </a:cubicBezTo>
                <a:cubicBezTo>
                  <a:pt x="5224462" y="281744"/>
                  <a:pt x="5195887" y="342801"/>
                  <a:pt x="5188744" y="400950"/>
                </a:cubicBezTo>
                <a:cubicBezTo>
                  <a:pt x="5170883" y="546323"/>
                  <a:pt x="5138736" y="456192"/>
                  <a:pt x="5117306" y="601565"/>
                </a:cubicBezTo>
                <a:cubicBezTo>
                  <a:pt x="5106590" y="671344"/>
                  <a:pt x="5070871" y="735308"/>
                  <a:pt x="5128021" y="813809"/>
                </a:cubicBezTo>
                <a:cubicBezTo>
                  <a:pt x="5167312" y="866143"/>
                  <a:pt x="5124450" y="950459"/>
                  <a:pt x="5092302" y="1014423"/>
                </a:cubicBezTo>
                <a:cubicBezTo>
                  <a:pt x="5063727" y="1066758"/>
                  <a:pt x="5056585" y="1119092"/>
                  <a:pt x="5092302" y="1188871"/>
                </a:cubicBezTo>
                <a:cubicBezTo>
                  <a:pt x="5113734" y="1124907"/>
                  <a:pt x="5131592" y="1075480"/>
                  <a:pt x="5145880" y="1026053"/>
                </a:cubicBezTo>
                <a:cubicBezTo>
                  <a:pt x="5156596" y="985349"/>
                  <a:pt x="5181600" y="962089"/>
                  <a:pt x="5235177" y="964997"/>
                </a:cubicBezTo>
                <a:cubicBezTo>
                  <a:pt x="5263752" y="964997"/>
                  <a:pt x="5303044" y="956275"/>
                  <a:pt x="5317331" y="985349"/>
                </a:cubicBezTo>
                <a:cubicBezTo>
                  <a:pt x="5331618" y="1008608"/>
                  <a:pt x="5317331" y="1040590"/>
                  <a:pt x="5292327" y="1052221"/>
                </a:cubicBezTo>
                <a:cubicBezTo>
                  <a:pt x="5245894" y="1066758"/>
                  <a:pt x="5203031" y="1081295"/>
                  <a:pt x="5199458" y="1130722"/>
                </a:cubicBezTo>
                <a:cubicBezTo>
                  <a:pt x="5192315" y="1197593"/>
                  <a:pt x="5220889" y="1159796"/>
                  <a:pt x="5256608" y="1148166"/>
                </a:cubicBezTo>
                <a:cubicBezTo>
                  <a:pt x="5295899" y="1136536"/>
                  <a:pt x="5306616" y="1171426"/>
                  <a:pt x="5299471" y="1194686"/>
                </a:cubicBezTo>
                <a:cubicBezTo>
                  <a:pt x="5267324" y="1281909"/>
                  <a:pt x="5324474" y="1372040"/>
                  <a:pt x="5278039" y="1462171"/>
                </a:cubicBezTo>
                <a:cubicBezTo>
                  <a:pt x="5392339" y="1438912"/>
                  <a:pt x="5442347" y="1389485"/>
                  <a:pt x="5460205" y="1284817"/>
                </a:cubicBezTo>
                <a:cubicBezTo>
                  <a:pt x="5463777" y="1247020"/>
                  <a:pt x="5456634" y="1206315"/>
                  <a:pt x="5488780" y="1171426"/>
                </a:cubicBezTo>
                <a:cubicBezTo>
                  <a:pt x="5502175" y="1156162"/>
                  <a:pt x="5517579" y="1140898"/>
                  <a:pt x="5539513" y="1140353"/>
                </a:cubicBezTo>
                <a:lnTo>
                  <a:pt x="5552720" y="1143022"/>
                </a:lnTo>
                <a:lnTo>
                  <a:pt x="5574208" y="1115811"/>
                </a:lnTo>
                <a:cubicBezTo>
                  <a:pt x="5609034" y="1085646"/>
                  <a:pt x="5659040" y="1068202"/>
                  <a:pt x="5734050" y="1075470"/>
                </a:cubicBezTo>
                <a:cubicBezTo>
                  <a:pt x="5776912" y="1078377"/>
                  <a:pt x="5809058" y="1055118"/>
                  <a:pt x="5798343" y="1020228"/>
                </a:cubicBezTo>
                <a:cubicBezTo>
                  <a:pt x="5776912" y="953357"/>
                  <a:pt x="5837634" y="921375"/>
                  <a:pt x="5884068" y="883578"/>
                </a:cubicBezTo>
                <a:cubicBezTo>
                  <a:pt x="5966221" y="816706"/>
                  <a:pt x="6051947" y="752742"/>
                  <a:pt x="6066234" y="645166"/>
                </a:cubicBezTo>
                <a:cubicBezTo>
                  <a:pt x="6130528" y="665519"/>
                  <a:pt x="6123384" y="700408"/>
                  <a:pt x="6109096" y="732391"/>
                </a:cubicBezTo>
                <a:cubicBezTo>
                  <a:pt x="6073377" y="816706"/>
                  <a:pt x="6034087" y="901023"/>
                  <a:pt x="5998368" y="985338"/>
                </a:cubicBezTo>
                <a:cubicBezTo>
                  <a:pt x="5976937" y="1040581"/>
                  <a:pt x="5944790" y="1095822"/>
                  <a:pt x="5969793" y="1168509"/>
                </a:cubicBezTo>
                <a:cubicBezTo>
                  <a:pt x="6098380" y="1104545"/>
                  <a:pt x="6123384" y="996969"/>
                  <a:pt x="6162674" y="909745"/>
                </a:cubicBezTo>
                <a:cubicBezTo>
                  <a:pt x="6212681" y="802169"/>
                  <a:pt x="6305549" y="738205"/>
                  <a:pt x="6412705" y="659704"/>
                </a:cubicBezTo>
                <a:cubicBezTo>
                  <a:pt x="6441280" y="738205"/>
                  <a:pt x="6362699" y="787632"/>
                  <a:pt x="6366271" y="851596"/>
                </a:cubicBezTo>
                <a:cubicBezTo>
                  <a:pt x="6376987" y="854503"/>
                  <a:pt x="6398418" y="860319"/>
                  <a:pt x="6398418" y="860319"/>
                </a:cubicBezTo>
                <a:cubicBezTo>
                  <a:pt x="6455568" y="755650"/>
                  <a:pt x="6562724" y="709131"/>
                  <a:pt x="6694884" y="691686"/>
                </a:cubicBezTo>
                <a:cubicBezTo>
                  <a:pt x="6762750" y="685871"/>
                  <a:pt x="6784181" y="648074"/>
                  <a:pt x="6816327" y="610277"/>
                </a:cubicBezTo>
                <a:cubicBezTo>
                  <a:pt x="6927056" y="482349"/>
                  <a:pt x="7027068" y="345699"/>
                  <a:pt x="7177087" y="238123"/>
                </a:cubicBezTo>
                <a:cubicBezTo>
                  <a:pt x="7159228" y="363144"/>
                  <a:pt x="7059215" y="461997"/>
                  <a:pt x="7016353" y="592833"/>
                </a:cubicBezTo>
                <a:cubicBezTo>
                  <a:pt x="7180659" y="488164"/>
                  <a:pt x="7266384" y="351513"/>
                  <a:pt x="7366396" y="226493"/>
                </a:cubicBezTo>
                <a:cubicBezTo>
                  <a:pt x="7412830" y="168344"/>
                  <a:pt x="7469981" y="116010"/>
                  <a:pt x="7494984" y="49138"/>
                </a:cubicBezTo>
                <a:cubicBezTo>
                  <a:pt x="7500342" y="31693"/>
                  <a:pt x="7511727" y="4436"/>
                  <a:pt x="7538181" y="484"/>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00BC1AC-AA6B-F8E5-173D-24070C9C80AD}"/>
              </a:ext>
            </a:extLst>
          </p:cNvPr>
          <p:cNvSpPr>
            <a:spLocks noGrp="1"/>
          </p:cNvSpPr>
          <p:nvPr>
            <p:ph type="title"/>
          </p:nvPr>
        </p:nvSpPr>
        <p:spPr>
          <a:xfrm>
            <a:off x="838200" y="365125"/>
            <a:ext cx="10515600" cy="1325563"/>
          </a:xfrm>
        </p:spPr>
        <p:txBody>
          <a:bodyPr>
            <a:normAutofit/>
          </a:bodyPr>
          <a:lstStyle/>
          <a:p>
            <a:r>
              <a:rPr lang="en-US" dirty="0"/>
              <a:t>Distorted Thinking – </a:t>
            </a:r>
            <a:r>
              <a:rPr lang="en-US" sz="2800" dirty="0"/>
              <a:t>Automatic Negative Thoughts</a:t>
            </a:r>
          </a:p>
        </p:txBody>
      </p:sp>
      <p:graphicFrame>
        <p:nvGraphicFramePr>
          <p:cNvPr id="5" name="Content Placeholder 2">
            <a:extLst>
              <a:ext uri="{FF2B5EF4-FFF2-40B4-BE49-F238E27FC236}">
                <a16:creationId xmlns:a16="http://schemas.microsoft.com/office/drawing/2014/main" id="{A6DFE21B-235E-2AB1-60BD-D233D74A520A}"/>
              </a:ext>
            </a:extLst>
          </p:cNvPr>
          <p:cNvGraphicFramePr>
            <a:graphicFrameLocks noGrp="1"/>
          </p:cNvGraphicFramePr>
          <p:nvPr>
            <p:ph idx="1"/>
            <p:extLst>
              <p:ext uri="{D42A27DB-BD31-4B8C-83A1-F6EECF244321}">
                <p14:modId xmlns:p14="http://schemas.microsoft.com/office/powerpoint/2010/main" val="1143746085"/>
              </p:ext>
            </p:extLst>
          </p:nvPr>
        </p:nvGraphicFramePr>
        <p:xfrm>
          <a:off x="838200" y="2011363"/>
          <a:ext cx="10515600" cy="4160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0336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0D871-6E38-A6BD-7114-D74268A033AA}"/>
              </a:ext>
            </a:extLst>
          </p:cNvPr>
          <p:cNvSpPr>
            <a:spLocks noGrp="1"/>
          </p:cNvSpPr>
          <p:nvPr>
            <p:ph type="title"/>
          </p:nvPr>
        </p:nvSpPr>
        <p:spPr/>
        <p:txBody>
          <a:bodyPr/>
          <a:lstStyle/>
          <a:p>
            <a:r>
              <a:rPr lang="en-US" dirty="0"/>
              <a:t>What Can I Do About it?</a:t>
            </a:r>
          </a:p>
        </p:txBody>
      </p:sp>
      <p:sp>
        <p:nvSpPr>
          <p:cNvPr id="3" name="Content Placeholder 2">
            <a:extLst>
              <a:ext uri="{FF2B5EF4-FFF2-40B4-BE49-F238E27FC236}">
                <a16:creationId xmlns:a16="http://schemas.microsoft.com/office/drawing/2014/main" id="{C23629E7-27C1-94B4-BAC6-039557C995DE}"/>
              </a:ext>
            </a:extLst>
          </p:cNvPr>
          <p:cNvSpPr>
            <a:spLocks noGrp="1"/>
          </p:cNvSpPr>
          <p:nvPr>
            <p:ph idx="1"/>
          </p:nvPr>
        </p:nvSpPr>
        <p:spPr/>
        <p:txBody>
          <a:bodyPr vert="horz" lIns="91440" tIns="45720" rIns="91440" bIns="45720" rtlCol="0" anchor="t">
            <a:normAutofit/>
          </a:bodyPr>
          <a:lstStyle/>
          <a:p>
            <a:r>
              <a:rPr lang="en-US" dirty="0"/>
              <a:t>Pay attention to your self-talk – would you talk to a friend in the same way?</a:t>
            </a:r>
          </a:p>
          <a:p>
            <a:r>
              <a:rPr lang="en-US" dirty="0"/>
              <a:t>Analyze your thoughts – Are they true?  Is there a different way to look at it?</a:t>
            </a:r>
          </a:p>
          <a:p>
            <a:r>
              <a:rPr lang="en-US" dirty="0"/>
              <a:t>If the thought is negative, stop it.  You can literally picture yourself crushing the thought or erasing it</a:t>
            </a:r>
          </a:p>
          <a:p>
            <a:r>
              <a:rPr lang="en-US" dirty="0"/>
              <a:t>Replace the thought with something positive or at least not negative</a:t>
            </a:r>
          </a:p>
        </p:txBody>
      </p:sp>
    </p:spTree>
    <p:extLst>
      <p:ext uri="{BB962C8B-B14F-4D97-AF65-F5344CB8AC3E}">
        <p14:creationId xmlns:p14="http://schemas.microsoft.com/office/powerpoint/2010/main" val="2034759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4E18C-F74D-BD16-3440-869F64F50D79}"/>
              </a:ext>
            </a:extLst>
          </p:cNvPr>
          <p:cNvSpPr>
            <a:spLocks noGrp="1"/>
          </p:cNvSpPr>
          <p:nvPr>
            <p:ph type="title"/>
          </p:nvPr>
        </p:nvSpPr>
        <p:spPr/>
        <p:txBody>
          <a:bodyPr/>
          <a:lstStyle/>
          <a:p>
            <a:r>
              <a:rPr lang="en-US" dirty="0"/>
              <a:t>Positive Self-Talk</a:t>
            </a:r>
          </a:p>
        </p:txBody>
      </p:sp>
      <p:sp>
        <p:nvSpPr>
          <p:cNvPr id="3" name="Content Placeholder 2">
            <a:extLst>
              <a:ext uri="{FF2B5EF4-FFF2-40B4-BE49-F238E27FC236}">
                <a16:creationId xmlns:a16="http://schemas.microsoft.com/office/drawing/2014/main" id="{700291F2-29C9-8E5D-50F5-4037C4DD952A}"/>
              </a:ext>
            </a:extLst>
          </p:cNvPr>
          <p:cNvSpPr>
            <a:spLocks noGrp="1"/>
          </p:cNvSpPr>
          <p:nvPr>
            <p:ph idx="1"/>
          </p:nvPr>
        </p:nvSpPr>
        <p:spPr/>
        <p:txBody>
          <a:bodyPr vert="horz" lIns="91440" tIns="45720" rIns="91440" bIns="45720" rtlCol="0" anchor="t">
            <a:normAutofit/>
          </a:bodyPr>
          <a:lstStyle/>
          <a:p>
            <a:r>
              <a:rPr lang="en-US" dirty="0"/>
              <a:t>People who practice positive self-talk are generally more optimistic</a:t>
            </a:r>
          </a:p>
          <a:p>
            <a:r>
              <a:rPr lang="en-US" dirty="0"/>
              <a:t>Boosts confidence</a:t>
            </a:r>
          </a:p>
          <a:p>
            <a:r>
              <a:rPr lang="en-US" dirty="0"/>
              <a:t>Reduces depression and anxiety</a:t>
            </a:r>
          </a:p>
          <a:p>
            <a:r>
              <a:rPr lang="en-US" dirty="0"/>
              <a:t>Helps with pain management</a:t>
            </a:r>
          </a:p>
          <a:p>
            <a:r>
              <a:rPr lang="en-US" dirty="0"/>
              <a:t>Helps create and maintain calmness</a:t>
            </a:r>
          </a:p>
        </p:txBody>
      </p:sp>
    </p:spTree>
    <p:extLst>
      <p:ext uri="{BB962C8B-B14F-4D97-AF65-F5344CB8AC3E}">
        <p14:creationId xmlns:p14="http://schemas.microsoft.com/office/powerpoint/2010/main" val="2917133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5915F-A029-C7B7-DAF5-BF7F8A0443C5}"/>
              </a:ext>
            </a:extLst>
          </p:cNvPr>
          <p:cNvSpPr>
            <a:spLocks noGrp="1"/>
          </p:cNvSpPr>
          <p:nvPr>
            <p:ph type="title"/>
          </p:nvPr>
        </p:nvSpPr>
        <p:spPr/>
        <p:txBody>
          <a:bodyPr/>
          <a:lstStyle/>
          <a:p>
            <a:pPr algn="ctr"/>
            <a:r>
              <a:rPr lang="en-US" dirty="0"/>
              <a:t>Identifying and challenging Negative Self-Talk</a:t>
            </a:r>
            <a:endParaRPr lang="en-US"/>
          </a:p>
        </p:txBody>
      </p:sp>
      <p:sp>
        <p:nvSpPr>
          <p:cNvPr id="3" name="Content Placeholder 2">
            <a:extLst>
              <a:ext uri="{FF2B5EF4-FFF2-40B4-BE49-F238E27FC236}">
                <a16:creationId xmlns:a16="http://schemas.microsoft.com/office/drawing/2014/main" id="{C52A2286-C491-878E-B0A8-78D195A38F16}"/>
              </a:ext>
            </a:extLst>
          </p:cNvPr>
          <p:cNvSpPr>
            <a:spLocks noGrp="1"/>
          </p:cNvSpPr>
          <p:nvPr>
            <p:ph idx="1"/>
          </p:nvPr>
        </p:nvSpPr>
        <p:spPr/>
        <p:txBody>
          <a:bodyPr vert="horz" lIns="91440" tIns="45720" rIns="91440" bIns="45720" rtlCol="0" anchor="t">
            <a:normAutofit/>
          </a:bodyPr>
          <a:lstStyle/>
          <a:p>
            <a:r>
              <a:rPr lang="en-US" dirty="0"/>
              <a:t>Look over the 10 Distorted Thoughts (ANTS)</a:t>
            </a:r>
          </a:p>
          <a:p>
            <a:r>
              <a:rPr lang="en-US" dirty="0"/>
              <a:t>Pick a recent time when you had one or more of these distorted thoughts</a:t>
            </a:r>
          </a:p>
          <a:p>
            <a:r>
              <a:rPr lang="en-US" dirty="0"/>
              <a:t>Complete the "Challenging ANTS" worksheet with that scenario in mind</a:t>
            </a:r>
          </a:p>
        </p:txBody>
      </p:sp>
    </p:spTree>
    <p:extLst>
      <p:ext uri="{BB962C8B-B14F-4D97-AF65-F5344CB8AC3E}">
        <p14:creationId xmlns:p14="http://schemas.microsoft.com/office/powerpoint/2010/main" val="1240508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4FCAA-E477-1728-2446-7A505E891088}"/>
              </a:ext>
            </a:extLst>
          </p:cNvPr>
          <p:cNvSpPr>
            <a:spLocks noGrp="1"/>
          </p:cNvSpPr>
          <p:nvPr>
            <p:ph type="title"/>
          </p:nvPr>
        </p:nvSpPr>
        <p:spPr/>
        <p:txBody>
          <a:bodyPr/>
          <a:lstStyle/>
          <a:p>
            <a:r>
              <a:rPr lang="en-US" dirty="0"/>
              <a:t>Works Cited</a:t>
            </a:r>
          </a:p>
        </p:txBody>
      </p:sp>
      <p:sp>
        <p:nvSpPr>
          <p:cNvPr id="3" name="Content Placeholder 2">
            <a:extLst>
              <a:ext uri="{FF2B5EF4-FFF2-40B4-BE49-F238E27FC236}">
                <a16:creationId xmlns:a16="http://schemas.microsoft.com/office/drawing/2014/main" id="{3FEFD553-C061-718E-3A78-D679A5ED289D}"/>
              </a:ext>
            </a:extLst>
          </p:cNvPr>
          <p:cNvSpPr>
            <a:spLocks noGrp="1"/>
          </p:cNvSpPr>
          <p:nvPr>
            <p:ph idx="1"/>
          </p:nvPr>
        </p:nvSpPr>
        <p:spPr/>
        <p:txBody>
          <a:bodyPr vert="horz" lIns="91440" tIns="45720" rIns="91440" bIns="45720" rtlCol="0" anchor="t">
            <a:normAutofit/>
          </a:bodyPr>
          <a:lstStyle/>
          <a:p>
            <a:r>
              <a:rPr lang="en-US" dirty="0">
                <a:ea typeface="+mn-lt"/>
                <a:cs typeface="+mn-lt"/>
                <a:hlinkClick r:id="rId2"/>
              </a:rPr>
              <a:t>https://www.healthdirect.gov.au/self-talk#:~:text=Resources%20and%20support-,What%20is%20self%2Dtalk%3F,internal%20monologue%20throughout%20the%20day</a:t>
            </a:r>
            <a:r>
              <a:rPr lang="en-US" dirty="0">
                <a:ea typeface="+mn-lt"/>
                <a:cs typeface="+mn-lt"/>
              </a:rPr>
              <a:t>.</a:t>
            </a:r>
            <a:endParaRPr lang="en-US">
              <a:ea typeface="+mn-lt"/>
              <a:cs typeface="+mn-lt"/>
            </a:endParaRPr>
          </a:p>
          <a:p>
            <a:r>
              <a:rPr lang="en-US" u="sng" dirty="0">
                <a:ea typeface="+mn-lt"/>
                <a:cs typeface="+mn-lt"/>
                <a:hlinkClick r:id="rId3"/>
              </a:rPr>
              <a:t> https://www.mychicagotherapist.com/10-cognitive-distortions-fuel-depression-anxiety/</a:t>
            </a:r>
            <a:endParaRPr lang="en-US" dirty="0"/>
          </a:p>
          <a:p>
            <a:r>
              <a:rPr lang="en-US" u="sng" dirty="0">
                <a:hlinkClick r:id="rId4"/>
              </a:rPr>
              <a:t>https://PositivePsychology.com</a:t>
            </a:r>
          </a:p>
          <a:p>
            <a:endParaRPr lang="en-US" u="sng" dirty="0"/>
          </a:p>
          <a:p>
            <a:endParaRPr lang="en-US" u="sng" dirty="0"/>
          </a:p>
          <a:p>
            <a:pPr marL="0" indent="0">
              <a:buNone/>
            </a:pPr>
            <a:endParaRPr lang="en-US" u="sng" dirty="0"/>
          </a:p>
          <a:p>
            <a:endParaRPr lang="en-US" dirty="0"/>
          </a:p>
        </p:txBody>
      </p:sp>
    </p:spTree>
    <p:extLst>
      <p:ext uri="{BB962C8B-B14F-4D97-AF65-F5344CB8AC3E}">
        <p14:creationId xmlns:p14="http://schemas.microsoft.com/office/powerpoint/2010/main" val="4194260116"/>
      </p:ext>
    </p:extLst>
  </p:cSld>
  <p:clrMapOvr>
    <a:masterClrMapping/>
  </p:clrMapOvr>
</p:sld>
</file>

<file path=ppt/theme/theme1.xml><?xml version="1.0" encoding="utf-8"?>
<a:theme xmlns:a="http://schemas.openxmlformats.org/drawingml/2006/main" name="BrushVTI">
  <a:themeElements>
    <a:clrScheme name="Custom 17">
      <a:dk1>
        <a:sysClr val="windowText" lastClr="000000"/>
      </a:dk1>
      <a:lt1>
        <a:sysClr val="window" lastClr="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373</Words>
  <Application>Microsoft Office PowerPoint</Application>
  <PresentationFormat>Widescreen</PresentationFormat>
  <Paragraphs>52</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Century Gothic</vt:lpstr>
      <vt:lpstr>BrushVTI</vt:lpstr>
      <vt:lpstr>Self-Talk</vt:lpstr>
      <vt:lpstr>What is Self-Talk</vt:lpstr>
      <vt:lpstr>Why Is Self-Talk important?</vt:lpstr>
      <vt:lpstr>Distorted Thinking – Automatic Negative Thoughts</vt:lpstr>
      <vt:lpstr>What Can I Do About it?</vt:lpstr>
      <vt:lpstr>Positive Self-Talk</vt:lpstr>
      <vt:lpstr>Identifying and challenging Negative Self-Talk</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A. Levy</dc:creator>
  <cp:lastModifiedBy>Mark Levy</cp:lastModifiedBy>
  <cp:revision>125</cp:revision>
  <dcterms:created xsi:type="dcterms:W3CDTF">2022-10-14T14:18:12Z</dcterms:created>
  <dcterms:modified xsi:type="dcterms:W3CDTF">2022-10-17T16:58:48Z</dcterms:modified>
</cp:coreProperties>
</file>