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4" r:id="rId5"/>
    <p:sldId id="261" r:id="rId6"/>
    <p:sldId id="265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3B69-3794-423A-BA21-98DCB5A2E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0452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B03788-FDA7-44D5-B35B-0741ABDEB3D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C8EDD6-7158-4534-BDBA-5A1439521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RVGS </a:t>
            </a:r>
            <a:r>
              <a:rPr lang="en-US" dirty="0" smtClean="0"/>
              <a:t>Counseling</a:t>
            </a:r>
            <a:endParaRPr lang="en-US" dirty="0" smtClean="0"/>
          </a:p>
          <a:p>
            <a:r>
              <a:rPr lang="en-US" dirty="0" smtClean="0"/>
              <a:t>Kathy Sebolt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Tips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your planner</a:t>
            </a:r>
          </a:p>
          <a:p>
            <a:r>
              <a:rPr lang="en-US" dirty="0" smtClean="0"/>
              <a:t>Make a “to do” list every day</a:t>
            </a:r>
          </a:p>
          <a:p>
            <a:r>
              <a:rPr lang="en-US" dirty="0" smtClean="0"/>
              <a:t>Use spare minutes wisely</a:t>
            </a:r>
          </a:p>
          <a:p>
            <a:r>
              <a:rPr lang="en-US" dirty="0" smtClean="0"/>
              <a:t>It’s okay to say “No”</a:t>
            </a:r>
          </a:p>
          <a:p>
            <a:r>
              <a:rPr lang="en-US" dirty="0" smtClean="0"/>
              <a:t>Find the time of day you do your best work and are most alert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notes daily</a:t>
            </a:r>
          </a:p>
          <a:p>
            <a:r>
              <a:rPr lang="en-US" dirty="0" smtClean="0"/>
              <a:t>Get a good night’s sleep</a:t>
            </a:r>
          </a:p>
          <a:p>
            <a:r>
              <a:rPr lang="en-US" dirty="0" smtClean="0"/>
              <a:t>Communicate your schedule to family and friends</a:t>
            </a:r>
          </a:p>
          <a:p>
            <a:r>
              <a:rPr lang="en-US" dirty="0" smtClean="0"/>
              <a:t>Become a task master</a:t>
            </a:r>
          </a:p>
          <a:p>
            <a:r>
              <a:rPr lang="en-US" dirty="0" smtClean="0"/>
              <a:t>Eat healthy and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 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Organized</a:t>
            </a:r>
          </a:p>
          <a:p>
            <a:pPr lvl="1"/>
            <a:r>
              <a:rPr lang="en-US" dirty="0" smtClean="0"/>
              <a:t>Keep all notes for one class in one place</a:t>
            </a:r>
          </a:p>
          <a:p>
            <a:pPr lvl="1"/>
            <a:r>
              <a:rPr lang="en-US" dirty="0" smtClean="0"/>
              <a:t>Date and number pages to keep them in order</a:t>
            </a:r>
          </a:p>
          <a:p>
            <a:pPr lvl="1"/>
            <a:r>
              <a:rPr lang="en-US" dirty="0" smtClean="0"/>
              <a:t>Review materials/notes before class</a:t>
            </a:r>
          </a:p>
          <a:p>
            <a:pPr lvl="1">
              <a:buNone/>
            </a:pPr>
            <a:r>
              <a:rPr lang="en-US" dirty="0" smtClean="0"/>
              <a:t>							</a:t>
            </a:r>
          </a:p>
          <a:p>
            <a:pPr lvl="1">
              <a:buNone/>
            </a:pPr>
            <a:r>
              <a:rPr lang="en-US" dirty="0" smtClean="0"/>
              <a:t>During class:</a:t>
            </a:r>
          </a:p>
          <a:p>
            <a:pPr lvl="1"/>
            <a:r>
              <a:rPr lang="en-US" dirty="0" smtClean="0"/>
              <a:t>Write down main points only, not every word</a:t>
            </a:r>
          </a:p>
          <a:p>
            <a:pPr lvl="1"/>
            <a:r>
              <a:rPr lang="en-US" dirty="0" smtClean="0"/>
              <a:t>Leave blanks so you can add to notes later</a:t>
            </a:r>
          </a:p>
          <a:p>
            <a:pPr lvl="1"/>
            <a:r>
              <a:rPr lang="en-US" dirty="0" smtClean="0"/>
              <a:t>Jot down key vocabulary and important facts</a:t>
            </a:r>
          </a:p>
          <a:p>
            <a:pPr lvl="1"/>
            <a:r>
              <a:rPr lang="en-US" dirty="0" smtClean="0"/>
              <a:t>Ask questions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 descr="C:\Documents and Settings\ksebolt\Local Settings\Temporary Internet Files\Content.IE5\KBALM1WT\MCj032432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5908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Study tips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6248400" cy="5878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</a:rPr>
              <a:t>Testing or quizzing yourself is key to learning – flashcards can help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</a:rPr>
              <a:t>Giving your brain time to forget the information will make the act of studying more effortful and will help the information stick longer in your memory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</a:rPr>
              <a:t>Studying a little every day will give your brain the time it needs to forget between study sessions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</a:rPr>
              <a:t>Just because you seem to know something doesn’t mean you should stop reviewing it….circle back to it along with the other material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</a:rPr>
              <a:t>Learning isn’t supposed to be easy or comfortable….and rereading and recognizing isn’t the same as knowing and remembering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701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Preparing Emotionally and Physically for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important equipment you have:</a:t>
            </a:r>
          </a:p>
          <a:p>
            <a:pPr lvl="1"/>
            <a:r>
              <a:rPr lang="en-US" dirty="0" smtClean="0"/>
              <a:t>Your body</a:t>
            </a:r>
          </a:p>
          <a:p>
            <a:pPr lvl="1"/>
            <a:r>
              <a:rPr lang="en-US" dirty="0" smtClean="0"/>
              <a:t>Your mind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 descr="C:\Documents and Settings\ksebolt\Local Settings\Temporary Internet Files\Content.IE5\ARSBKFC9\MCj02316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2608" y="2334284"/>
            <a:ext cx="4409792" cy="3991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6900" y="381000"/>
            <a:ext cx="6467475" cy="4822825"/>
          </a:xfrm>
        </p:spPr>
      </p:pic>
    </p:spTree>
    <p:extLst>
      <p:ext uri="{BB962C8B-B14F-4D97-AF65-F5344CB8AC3E}">
        <p14:creationId xmlns:p14="http://schemas.microsoft.com/office/powerpoint/2010/main" val="122158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72136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27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you </a:t>
            </a:r>
            <a:r>
              <a:rPr lang="en-US" dirty="0" smtClean="0"/>
              <a:t>do on test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 good night’s sleep</a:t>
            </a:r>
          </a:p>
          <a:p>
            <a:r>
              <a:rPr lang="en-US" dirty="0" smtClean="0"/>
              <a:t>Wake up early</a:t>
            </a:r>
          </a:p>
          <a:p>
            <a:r>
              <a:rPr lang="en-US" dirty="0" smtClean="0"/>
              <a:t>Simple exercise and a shower will help wake you up</a:t>
            </a:r>
          </a:p>
          <a:p>
            <a:r>
              <a:rPr lang="en-US" dirty="0" smtClean="0"/>
              <a:t>Eat a healthy breakfast – avoid too much caffeine</a:t>
            </a:r>
          </a:p>
          <a:p>
            <a:r>
              <a:rPr lang="en-US" dirty="0" smtClean="0"/>
              <a:t>Briefly review your notes</a:t>
            </a:r>
          </a:p>
          <a:p>
            <a:r>
              <a:rPr lang="en-US" dirty="0" smtClean="0"/>
              <a:t>Keep a positive attitude</a:t>
            </a:r>
          </a:p>
          <a:p>
            <a:r>
              <a:rPr lang="en-US" dirty="0" smtClean="0"/>
              <a:t>Be early – you don’t want to have to rush</a:t>
            </a:r>
          </a:p>
          <a:p>
            <a:r>
              <a:rPr lang="en-US" dirty="0" smtClean="0"/>
              <a:t>Deal with any test anxiety – breathe, relax,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For more information or help, please see </a:t>
            </a:r>
            <a:r>
              <a:rPr lang="en-US" dirty="0" smtClean="0"/>
              <a:t>Mrs. Sebolt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Documents and Settings\ksebolt\Local Settings\Temporary Internet Files\Content.IE5\ARSBKFC9\MPj043945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782" y="2438400"/>
            <a:ext cx="2594501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331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Equity</vt:lpstr>
      <vt:lpstr>Study Skills</vt:lpstr>
      <vt:lpstr>Study Tips for Students</vt:lpstr>
      <vt:lpstr>Note taking </vt:lpstr>
      <vt:lpstr>Study tips</vt:lpstr>
      <vt:lpstr>Preparing Emotionally and Physically for tests</vt:lpstr>
      <vt:lpstr>PowerPoint Presentation</vt:lpstr>
      <vt:lpstr>PowerPoint Presentation</vt:lpstr>
      <vt:lpstr>What can you do on test day?</vt:lpstr>
      <vt:lpstr>THANK YOU</vt:lpstr>
    </vt:vector>
  </TitlesOfParts>
  <Company>Salem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</dc:title>
  <dc:creator>Governor School</dc:creator>
  <cp:lastModifiedBy>Kathy D. Sebolt</cp:lastModifiedBy>
  <cp:revision>15</cp:revision>
  <dcterms:created xsi:type="dcterms:W3CDTF">2008-10-27T12:53:33Z</dcterms:created>
  <dcterms:modified xsi:type="dcterms:W3CDTF">2020-07-31T16:45:49Z</dcterms:modified>
</cp:coreProperties>
</file>