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10" r:id="rId2"/>
    <p:sldId id="298" r:id="rId3"/>
    <p:sldId id="311" r:id="rId4"/>
    <p:sldId id="312" r:id="rId5"/>
    <p:sldId id="279" r:id="rId6"/>
    <p:sldId id="293" r:id="rId7"/>
    <p:sldId id="283" r:id="rId8"/>
    <p:sldId id="297" r:id="rId9"/>
    <p:sldId id="306" r:id="rId10"/>
    <p:sldId id="301" r:id="rId11"/>
    <p:sldId id="307" r:id="rId12"/>
    <p:sldId id="281" r:id="rId13"/>
    <p:sldId id="309" r:id="rId14"/>
    <p:sldId id="300" r:id="rId1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EE2ACDB-32A2-9A42-8DE2-42BC49C82111}">
          <p14:sldIdLst>
            <p14:sldId id="310"/>
            <p14:sldId id="298"/>
            <p14:sldId id="311"/>
            <p14:sldId id="312"/>
            <p14:sldId id="279"/>
            <p14:sldId id="293"/>
            <p14:sldId id="283"/>
            <p14:sldId id="297"/>
            <p14:sldId id="306"/>
            <p14:sldId id="301"/>
            <p14:sldId id="307"/>
            <p14:sldId id="281"/>
            <p14:sldId id="309"/>
            <p14:sldId id="300"/>
          </p14:sldIdLst>
        </p14:section>
        <p14:section name="Unused images" id="{BC550C7B-1CA4-4245-B963-FB1B48A6D71B}">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95B"/>
    <a:srgbClr val="046648"/>
    <a:srgbClr val="8EDF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1A2E4-88C2-CF44-9A02-885C79515B55}" v="15" dt="2020-07-26T22:34:39.8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5"/>
    <p:restoredTop sz="60599" autoAdjust="0"/>
  </p:normalViewPr>
  <p:slideViewPr>
    <p:cSldViewPr snapToGrid="0">
      <p:cViewPr>
        <p:scale>
          <a:sx n="57" d="100"/>
          <a:sy n="57" d="100"/>
        </p:scale>
        <p:origin x="1280" y="34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Hinton" userId="18b57988-a949-4bfe-a7f4-fdbd2ee122f6" providerId="ADAL" clId="{6211A2E4-88C2-CF44-9A02-885C79515B55}"/>
    <pc:docChg chg="undo custSel addSld delSld modSld sldOrd modSection">
      <pc:chgData name="Mary Hinton" userId="18b57988-a949-4bfe-a7f4-fdbd2ee122f6" providerId="ADAL" clId="{6211A2E4-88C2-CF44-9A02-885C79515B55}" dt="2020-07-26T22:34:39.841" v="447" actId="207"/>
      <pc:docMkLst>
        <pc:docMk/>
      </pc:docMkLst>
      <pc:sldChg chg="del">
        <pc:chgData name="Mary Hinton" userId="18b57988-a949-4bfe-a7f4-fdbd2ee122f6" providerId="ADAL" clId="{6211A2E4-88C2-CF44-9A02-885C79515B55}" dt="2020-07-26T21:19:32.099" v="220" actId="2696"/>
        <pc:sldMkLst>
          <pc:docMk/>
          <pc:sldMk cId="109857222" sldId="256"/>
        </pc:sldMkLst>
      </pc:sldChg>
      <pc:sldChg chg="modSp mod ord">
        <pc:chgData name="Mary Hinton" userId="18b57988-a949-4bfe-a7f4-fdbd2ee122f6" providerId="ADAL" clId="{6211A2E4-88C2-CF44-9A02-885C79515B55}" dt="2020-07-26T21:40:03.198" v="437" actId="20577"/>
        <pc:sldMkLst>
          <pc:docMk/>
          <pc:sldMk cId="1397097931" sldId="279"/>
        </pc:sldMkLst>
        <pc:spChg chg="mod">
          <ac:chgData name="Mary Hinton" userId="18b57988-a949-4bfe-a7f4-fdbd2ee122f6" providerId="ADAL" clId="{6211A2E4-88C2-CF44-9A02-885C79515B55}" dt="2020-07-26T21:40:03.198" v="437" actId="20577"/>
          <ac:spMkLst>
            <pc:docMk/>
            <pc:sldMk cId="1397097931" sldId="279"/>
            <ac:spMk id="2" creationId="{00000000-0000-0000-0000-000000000000}"/>
          </ac:spMkLst>
        </pc:spChg>
      </pc:sldChg>
      <pc:sldChg chg="modSp mod ord">
        <pc:chgData name="Mary Hinton" userId="18b57988-a949-4bfe-a7f4-fdbd2ee122f6" providerId="ADAL" clId="{6211A2E4-88C2-CF44-9A02-885C79515B55}" dt="2020-07-26T22:34:39.841" v="447" actId="207"/>
        <pc:sldMkLst>
          <pc:docMk/>
          <pc:sldMk cId="2153024055" sldId="281"/>
        </pc:sldMkLst>
        <pc:spChg chg="mod">
          <ac:chgData name="Mary Hinton" userId="18b57988-a949-4bfe-a7f4-fdbd2ee122f6" providerId="ADAL" clId="{6211A2E4-88C2-CF44-9A02-885C79515B55}" dt="2020-07-26T22:34:39.841" v="447" actId="207"/>
          <ac:spMkLst>
            <pc:docMk/>
            <pc:sldMk cId="2153024055" sldId="281"/>
            <ac:spMk id="8" creationId="{3FE381AB-B0E2-114F-AC81-7CD85A64681D}"/>
          </ac:spMkLst>
        </pc:spChg>
      </pc:sldChg>
      <pc:sldChg chg="modSp mod ord">
        <pc:chgData name="Mary Hinton" userId="18b57988-a949-4bfe-a7f4-fdbd2ee122f6" providerId="ADAL" clId="{6211A2E4-88C2-CF44-9A02-885C79515B55}" dt="2020-07-26T22:34:13.852" v="444" actId="207"/>
        <pc:sldMkLst>
          <pc:docMk/>
          <pc:sldMk cId="1455508935" sldId="283"/>
        </pc:sldMkLst>
        <pc:spChg chg="mod">
          <ac:chgData name="Mary Hinton" userId="18b57988-a949-4bfe-a7f4-fdbd2ee122f6" providerId="ADAL" clId="{6211A2E4-88C2-CF44-9A02-885C79515B55}" dt="2020-07-26T22:34:13.852" v="444" actId="207"/>
          <ac:spMkLst>
            <pc:docMk/>
            <pc:sldMk cId="1455508935" sldId="283"/>
            <ac:spMk id="5" creationId="{C38E504F-7E93-5346-9421-9E96C0C09F6E}"/>
          </ac:spMkLst>
        </pc:spChg>
      </pc:sldChg>
      <pc:sldChg chg="modSp mod ord">
        <pc:chgData name="Mary Hinton" userId="18b57988-a949-4bfe-a7f4-fdbd2ee122f6" providerId="ADAL" clId="{6211A2E4-88C2-CF44-9A02-885C79515B55}" dt="2020-07-26T21:40:11.375" v="438" actId="122"/>
        <pc:sldMkLst>
          <pc:docMk/>
          <pc:sldMk cId="4153694686" sldId="293"/>
        </pc:sldMkLst>
        <pc:spChg chg="mod">
          <ac:chgData name="Mary Hinton" userId="18b57988-a949-4bfe-a7f4-fdbd2ee122f6" providerId="ADAL" clId="{6211A2E4-88C2-CF44-9A02-885C79515B55}" dt="2020-07-26T21:40:11.375" v="438" actId="122"/>
          <ac:spMkLst>
            <pc:docMk/>
            <pc:sldMk cId="4153694686" sldId="293"/>
            <ac:spMk id="12" creationId="{F04FE9CD-BF74-7B4D-9964-BA8992E78881}"/>
          </ac:spMkLst>
        </pc:spChg>
      </pc:sldChg>
      <pc:sldChg chg="modSp mod ord">
        <pc:chgData name="Mary Hinton" userId="18b57988-a949-4bfe-a7f4-fdbd2ee122f6" providerId="ADAL" clId="{6211A2E4-88C2-CF44-9A02-885C79515B55}" dt="2020-07-26T21:29:16.410" v="385" actId="255"/>
        <pc:sldMkLst>
          <pc:docMk/>
          <pc:sldMk cId="3095243385" sldId="297"/>
        </pc:sldMkLst>
        <pc:spChg chg="mod">
          <ac:chgData name="Mary Hinton" userId="18b57988-a949-4bfe-a7f4-fdbd2ee122f6" providerId="ADAL" clId="{6211A2E4-88C2-CF44-9A02-885C79515B55}" dt="2020-07-26T21:29:16.410" v="385" actId="255"/>
          <ac:spMkLst>
            <pc:docMk/>
            <pc:sldMk cId="3095243385" sldId="297"/>
            <ac:spMk id="13" creationId="{3A188E98-AF4D-F24F-BF43-C7534C843A56}"/>
          </ac:spMkLst>
        </pc:spChg>
      </pc:sldChg>
      <pc:sldChg chg="modSp mod modNotesTx">
        <pc:chgData name="Mary Hinton" userId="18b57988-a949-4bfe-a7f4-fdbd2ee122f6" providerId="ADAL" clId="{6211A2E4-88C2-CF44-9A02-885C79515B55}" dt="2020-07-26T21:36:11.094" v="426" actId="20577"/>
        <pc:sldMkLst>
          <pc:docMk/>
          <pc:sldMk cId="2186105670" sldId="300"/>
        </pc:sldMkLst>
        <pc:spChg chg="mod">
          <ac:chgData name="Mary Hinton" userId="18b57988-a949-4bfe-a7f4-fdbd2ee122f6" providerId="ADAL" clId="{6211A2E4-88C2-CF44-9A02-885C79515B55}" dt="2020-07-26T21:35:40.009" v="424" actId="20577"/>
          <ac:spMkLst>
            <pc:docMk/>
            <pc:sldMk cId="2186105670" sldId="300"/>
            <ac:spMk id="10" creationId="{AA671849-FFA8-474E-8652-A6093C9C03DC}"/>
          </ac:spMkLst>
        </pc:spChg>
        <pc:spChg chg="mod">
          <ac:chgData name="Mary Hinton" userId="18b57988-a949-4bfe-a7f4-fdbd2ee122f6" providerId="ADAL" clId="{6211A2E4-88C2-CF44-9A02-885C79515B55}" dt="2020-07-26T21:32:03.091" v="422" actId="20577"/>
          <ac:spMkLst>
            <pc:docMk/>
            <pc:sldMk cId="2186105670" sldId="300"/>
            <ac:spMk id="11" creationId="{990CB96E-DE2D-A24B-8C10-F605C838B249}"/>
          </ac:spMkLst>
        </pc:spChg>
      </pc:sldChg>
      <pc:sldChg chg="modSp mod ord">
        <pc:chgData name="Mary Hinton" userId="18b57988-a949-4bfe-a7f4-fdbd2ee122f6" providerId="ADAL" clId="{6211A2E4-88C2-CF44-9A02-885C79515B55}" dt="2020-07-26T22:34:23.070" v="445" actId="207"/>
        <pc:sldMkLst>
          <pc:docMk/>
          <pc:sldMk cId="950729316" sldId="301"/>
        </pc:sldMkLst>
        <pc:spChg chg="mod">
          <ac:chgData name="Mary Hinton" userId="18b57988-a949-4bfe-a7f4-fdbd2ee122f6" providerId="ADAL" clId="{6211A2E4-88C2-CF44-9A02-885C79515B55}" dt="2020-07-26T22:34:23.070" v="445" actId="207"/>
          <ac:spMkLst>
            <pc:docMk/>
            <pc:sldMk cId="950729316" sldId="301"/>
            <ac:spMk id="6" creationId="{8969A03D-F413-1C42-B1D4-871B636F0C31}"/>
          </ac:spMkLst>
        </pc:spChg>
      </pc:sldChg>
      <pc:sldChg chg="modSp mod ord modNotesTx">
        <pc:chgData name="Mary Hinton" userId="18b57988-a949-4bfe-a7f4-fdbd2ee122f6" providerId="ADAL" clId="{6211A2E4-88C2-CF44-9A02-885C79515B55}" dt="2020-07-26T21:40:35.354" v="443" actId="20577"/>
        <pc:sldMkLst>
          <pc:docMk/>
          <pc:sldMk cId="675442030" sldId="306"/>
        </pc:sldMkLst>
        <pc:spChg chg="mod">
          <ac:chgData name="Mary Hinton" userId="18b57988-a949-4bfe-a7f4-fdbd2ee122f6" providerId="ADAL" clId="{6211A2E4-88C2-CF44-9A02-885C79515B55}" dt="2020-07-26T21:29:54.778" v="391" actId="1076"/>
          <ac:spMkLst>
            <pc:docMk/>
            <pc:sldMk cId="675442030" sldId="306"/>
            <ac:spMk id="6" creationId="{1EC60923-C59B-304A-BF2B-BAA7A5A7F89B}"/>
          </ac:spMkLst>
        </pc:spChg>
        <pc:spChg chg="mod">
          <ac:chgData name="Mary Hinton" userId="18b57988-a949-4bfe-a7f4-fdbd2ee122f6" providerId="ADAL" clId="{6211A2E4-88C2-CF44-9A02-885C79515B55}" dt="2020-07-26T21:40:35.354" v="443" actId="20577"/>
          <ac:spMkLst>
            <pc:docMk/>
            <pc:sldMk cId="675442030" sldId="306"/>
            <ac:spMk id="12" creationId="{F04FE9CD-BF74-7B4D-9964-BA8992E78881}"/>
          </ac:spMkLst>
        </pc:spChg>
      </pc:sldChg>
      <pc:sldChg chg="addSp delSp modSp mod">
        <pc:chgData name="Mary Hinton" userId="18b57988-a949-4bfe-a7f4-fdbd2ee122f6" providerId="ADAL" clId="{6211A2E4-88C2-CF44-9A02-885C79515B55}" dt="2020-07-26T22:34:31.057" v="446" actId="207"/>
        <pc:sldMkLst>
          <pc:docMk/>
          <pc:sldMk cId="3237095301" sldId="307"/>
        </pc:sldMkLst>
        <pc:spChg chg="add del mod">
          <ac:chgData name="Mary Hinton" userId="18b57988-a949-4bfe-a7f4-fdbd2ee122f6" providerId="ADAL" clId="{6211A2E4-88C2-CF44-9A02-885C79515B55}" dt="2020-07-26T22:34:31.057" v="446" actId="207"/>
          <ac:spMkLst>
            <pc:docMk/>
            <pc:sldMk cId="3237095301" sldId="307"/>
            <ac:spMk id="2" creationId="{4DAA6237-F458-CC4D-BBA6-0495968C4108}"/>
          </ac:spMkLst>
        </pc:spChg>
      </pc:sldChg>
      <pc:sldChg chg="modSp mod">
        <pc:chgData name="Mary Hinton" userId="18b57988-a949-4bfe-a7f4-fdbd2ee122f6" providerId="ADAL" clId="{6211A2E4-88C2-CF44-9A02-885C79515B55}" dt="2020-07-26T21:31:52.095" v="420" actId="255"/>
        <pc:sldMkLst>
          <pc:docMk/>
          <pc:sldMk cId="1101997806" sldId="309"/>
        </pc:sldMkLst>
        <pc:spChg chg="mod">
          <ac:chgData name="Mary Hinton" userId="18b57988-a949-4bfe-a7f4-fdbd2ee122f6" providerId="ADAL" clId="{6211A2E4-88C2-CF44-9A02-885C79515B55}" dt="2020-07-26T21:31:52.095" v="420" actId="255"/>
          <ac:spMkLst>
            <pc:docMk/>
            <pc:sldMk cId="1101997806" sldId="309"/>
            <ac:spMk id="2" creationId="{4DAA6237-F458-CC4D-BBA6-0495968C4108}"/>
          </ac:spMkLst>
        </pc:spChg>
      </pc:sldChg>
      <pc:sldChg chg="addSp modSp add mod modNotesTx">
        <pc:chgData name="Mary Hinton" userId="18b57988-a949-4bfe-a7f4-fdbd2ee122f6" providerId="ADAL" clId="{6211A2E4-88C2-CF44-9A02-885C79515B55}" dt="2020-07-26T21:19:29.656" v="219" actId="20577"/>
        <pc:sldMkLst>
          <pc:docMk/>
          <pc:sldMk cId="2173660591" sldId="310"/>
        </pc:sldMkLst>
        <pc:spChg chg="mod">
          <ac:chgData name="Mary Hinton" userId="18b57988-a949-4bfe-a7f4-fdbd2ee122f6" providerId="ADAL" clId="{6211A2E4-88C2-CF44-9A02-885C79515B55}" dt="2020-07-26T21:18:58.532" v="130" actId="20577"/>
          <ac:spMkLst>
            <pc:docMk/>
            <pc:sldMk cId="2173660591" sldId="310"/>
            <ac:spMk id="8" creationId="{4DBACA8F-D1E5-104A-8749-5BF153F0F9A7}"/>
          </ac:spMkLst>
        </pc:spChg>
        <pc:picChg chg="mod">
          <ac:chgData name="Mary Hinton" userId="18b57988-a949-4bfe-a7f4-fdbd2ee122f6" providerId="ADAL" clId="{6211A2E4-88C2-CF44-9A02-885C79515B55}" dt="2020-07-26T21:19:17.756" v="157" actId="14861"/>
          <ac:picMkLst>
            <pc:docMk/>
            <pc:sldMk cId="2173660591" sldId="310"/>
            <ac:picMk id="4" creationId="{D0E97AC8-FE05-435F-9A8A-C98EA7410876}"/>
          </ac:picMkLst>
        </pc:picChg>
        <pc:picChg chg="add mod">
          <ac:chgData name="Mary Hinton" userId="18b57988-a949-4bfe-a7f4-fdbd2ee122f6" providerId="ADAL" clId="{6211A2E4-88C2-CF44-9A02-885C79515B55}" dt="2020-07-26T21:19:24.736" v="217" actId="14861"/>
          <ac:picMkLst>
            <pc:docMk/>
            <pc:sldMk cId="2173660591" sldId="310"/>
            <ac:picMk id="6" creationId="{DFDFEF0F-274B-8C4C-A590-F3B7ADE8D334}"/>
          </ac:picMkLst>
        </pc:picChg>
      </pc:sldChg>
      <pc:sldChg chg="modSp add mod ord">
        <pc:chgData name="Mary Hinton" userId="18b57988-a949-4bfe-a7f4-fdbd2ee122f6" providerId="ADAL" clId="{6211A2E4-88C2-CF44-9A02-885C79515B55}" dt="2020-07-26T21:28:56.935" v="384" actId="1076"/>
        <pc:sldMkLst>
          <pc:docMk/>
          <pc:sldMk cId="1521571741" sldId="311"/>
        </pc:sldMkLst>
        <pc:spChg chg="mod">
          <ac:chgData name="Mary Hinton" userId="18b57988-a949-4bfe-a7f4-fdbd2ee122f6" providerId="ADAL" clId="{6211A2E4-88C2-CF44-9A02-885C79515B55}" dt="2020-07-26T21:28:56.935" v="384" actId="1076"/>
          <ac:spMkLst>
            <pc:docMk/>
            <pc:sldMk cId="1521571741" sldId="311"/>
            <ac:spMk id="13" creationId="{3A188E98-AF4D-F24F-BF43-C7534C843A56}"/>
          </ac:spMkLst>
        </pc:spChg>
      </pc:sldChg>
      <pc:sldChg chg="modSp add mod">
        <pc:chgData name="Mary Hinton" userId="18b57988-a949-4bfe-a7f4-fdbd2ee122f6" providerId="ADAL" clId="{6211A2E4-88C2-CF44-9A02-885C79515B55}" dt="2020-07-26T21:39:36.975" v="427" actId="20577"/>
        <pc:sldMkLst>
          <pc:docMk/>
          <pc:sldMk cId="3726860850" sldId="312"/>
        </pc:sldMkLst>
        <pc:spChg chg="mod">
          <ac:chgData name="Mary Hinton" userId="18b57988-a949-4bfe-a7f4-fdbd2ee122f6" providerId="ADAL" clId="{6211A2E4-88C2-CF44-9A02-885C79515B55}" dt="2020-07-26T21:39:36.975" v="427" actId="20577"/>
          <ac:spMkLst>
            <pc:docMk/>
            <pc:sldMk cId="3726860850" sldId="312"/>
            <ac:spMk id="13" creationId="{3A188E98-AF4D-F24F-BF43-C7534C843A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119D621-B27F-4D43-B38F-18CBB4C36E4F}" type="datetimeFigureOut">
              <a:rPr lang="en-US" smtClean="0"/>
              <a:t>7/26/20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E720F4A-6A82-D044-AB66-756A49461569}" type="slidenum">
              <a:rPr lang="en-US" smtClean="0"/>
              <a:t>‹#›</a:t>
            </a:fld>
            <a:endParaRPr lang="en-US"/>
          </a:p>
        </p:txBody>
      </p:sp>
    </p:spTree>
    <p:extLst>
      <p:ext uri="{BB962C8B-B14F-4D97-AF65-F5344CB8AC3E}">
        <p14:creationId xmlns:p14="http://schemas.microsoft.com/office/powerpoint/2010/main" val="3715827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CE720F4A-6A82-D044-AB66-756A49461569}" type="slidenum">
              <a:rPr lang="en-US" smtClean="0"/>
              <a:t>1</a:t>
            </a:fld>
            <a:endParaRPr lang="en-US"/>
          </a:p>
        </p:txBody>
      </p:sp>
    </p:spTree>
    <p:extLst>
      <p:ext uri="{BB962C8B-B14F-4D97-AF65-F5344CB8AC3E}">
        <p14:creationId xmlns:p14="http://schemas.microsoft.com/office/powerpoint/2010/main" val="2686249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CE720F4A-6A82-D044-AB66-756A49461569}" type="slidenum">
              <a:rPr lang="en-US" smtClean="0"/>
              <a:t>10</a:t>
            </a:fld>
            <a:endParaRPr lang="en-US"/>
          </a:p>
        </p:txBody>
      </p:sp>
    </p:spTree>
    <p:extLst>
      <p:ext uri="{BB962C8B-B14F-4D97-AF65-F5344CB8AC3E}">
        <p14:creationId xmlns:p14="http://schemas.microsoft.com/office/powerpoint/2010/main" val="278750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11</a:t>
            </a:fld>
            <a:endParaRPr lang="en-US"/>
          </a:p>
        </p:txBody>
      </p:sp>
    </p:spTree>
    <p:extLst>
      <p:ext uri="{BB962C8B-B14F-4D97-AF65-F5344CB8AC3E}">
        <p14:creationId xmlns:p14="http://schemas.microsoft.com/office/powerpoint/2010/main" val="1313302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20F4A-6A82-D044-AB66-756A49461569}" type="slidenum">
              <a:rPr lang="en-US" smtClean="0"/>
              <a:t>12</a:t>
            </a:fld>
            <a:endParaRPr lang="en-US"/>
          </a:p>
        </p:txBody>
      </p:sp>
    </p:spTree>
    <p:extLst>
      <p:ext uri="{BB962C8B-B14F-4D97-AF65-F5344CB8AC3E}">
        <p14:creationId xmlns:p14="http://schemas.microsoft.com/office/powerpoint/2010/main" val="3126656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13</a:t>
            </a:fld>
            <a:endParaRPr lang="en-US"/>
          </a:p>
        </p:txBody>
      </p:sp>
    </p:spTree>
    <p:extLst>
      <p:ext uri="{BB962C8B-B14F-4D97-AF65-F5344CB8AC3E}">
        <p14:creationId xmlns:p14="http://schemas.microsoft.com/office/powerpoint/2010/main" val="1740904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14</a:t>
            </a:fld>
            <a:endParaRPr lang="en-US"/>
          </a:p>
        </p:txBody>
      </p:sp>
    </p:spTree>
    <p:extLst>
      <p:ext uri="{BB962C8B-B14F-4D97-AF65-F5344CB8AC3E}">
        <p14:creationId xmlns:p14="http://schemas.microsoft.com/office/powerpoint/2010/main" val="406721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2</a:t>
            </a:fld>
            <a:endParaRPr lang="en-US"/>
          </a:p>
        </p:txBody>
      </p:sp>
    </p:spTree>
    <p:extLst>
      <p:ext uri="{BB962C8B-B14F-4D97-AF65-F5344CB8AC3E}">
        <p14:creationId xmlns:p14="http://schemas.microsoft.com/office/powerpoint/2010/main" val="107741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3</a:t>
            </a:fld>
            <a:endParaRPr lang="en-US"/>
          </a:p>
        </p:txBody>
      </p:sp>
    </p:spTree>
    <p:extLst>
      <p:ext uri="{BB962C8B-B14F-4D97-AF65-F5344CB8AC3E}">
        <p14:creationId xmlns:p14="http://schemas.microsoft.com/office/powerpoint/2010/main" val="995419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4</a:t>
            </a:fld>
            <a:endParaRPr lang="en-US"/>
          </a:p>
        </p:txBody>
      </p:sp>
    </p:spTree>
    <p:extLst>
      <p:ext uri="{BB962C8B-B14F-4D97-AF65-F5344CB8AC3E}">
        <p14:creationId xmlns:p14="http://schemas.microsoft.com/office/powerpoint/2010/main" val="4169734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5</a:t>
            </a:fld>
            <a:endParaRPr lang="en-US"/>
          </a:p>
        </p:txBody>
      </p:sp>
    </p:spTree>
    <p:extLst>
      <p:ext uri="{BB962C8B-B14F-4D97-AF65-F5344CB8AC3E}">
        <p14:creationId xmlns:p14="http://schemas.microsoft.com/office/powerpoint/2010/main" val="1520221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20F4A-6A82-D044-AB66-756A49461569}" type="slidenum">
              <a:rPr lang="en-US" smtClean="0"/>
              <a:t>6</a:t>
            </a:fld>
            <a:endParaRPr lang="en-US"/>
          </a:p>
        </p:txBody>
      </p:sp>
    </p:spTree>
    <p:extLst>
      <p:ext uri="{BB962C8B-B14F-4D97-AF65-F5344CB8AC3E}">
        <p14:creationId xmlns:p14="http://schemas.microsoft.com/office/powerpoint/2010/main" val="10786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20F4A-6A82-D044-AB66-756A49461569}" type="slidenum">
              <a:rPr lang="en-US" smtClean="0"/>
              <a:t>7</a:t>
            </a:fld>
            <a:endParaRPr lang="en-US"/>
          </a:p>
        </p:txBody>
      </p:sp>
    </p:spTree>
    <p:extLst>
      <p:ext uri="{BB962C8B-B14F-4D97-AF65-F5344CB8AC3E}">
        <p14:creationId xmlns:p14="http://schemas.microsoft.com/office/powerpoint/2010/main" val="2843185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720F4A-6A82-D044-AB66-756A49461569}" type="slidenum">
              <a:rPr lang="en-US" smtClean="0"/>
              <a:t>8</a:t>
            </a:fld>
            <a:endParaRPr lang="en-US"/>
          </a:p>
        </p:txBody>
      </p:sp>
    </p:spTree>
    <p:extLst>
      <p:ext uri="{BB962C8B-B14F-4D97-AF65-F5344CB8AC3E}">
        <p14:creationId xmlns:p14="http://schemas.microsoft.com/office/powerpoint/2010/main" val="1067060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20F4A-6A82-D044-AB66-756A49461569}" type="slidenum">
              <a:rPr lang="en-US" smtClean="0"/>
              <a:t>9</a:t>
            </a:fld>
            <a:endParaRPr lang="en-US"/>
          </a:p>
        </p:txBody>
      </p:sp>
    </p:spTree>
    <p:extLst>
      <p:ext uri="{BB962C8B-B14F-4D97-AF65-F5344CB8AC3E}">
        <p14:creationId xmlns:p14="http://schemas.microsoft.com/office/powerpoint/2010/main" val="4033831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7/26/20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7/26/20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7/26/20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7/26/20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7/26/20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7/26/20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ath in a park&#10;&#10;Description generated with very high confidence">
            <a:extLst>
              <a:ext uri="{FF2B5EF4-FFF2-40B4-BE49-F238E27FC236}">
                <a16:creationId xmlns:a16="http://schemas.microsoft.com/office/drawing/2014/main" id="{D0E97AC8-FE05-435F-9A8A-C98EA7410876}"/>
              </a:ext>
            </a:extLst>
          </p:cNvPr>
          <p:cNvPicPr>
            <a:picLocks noChangeAspect="1"/>
          </p:cNvPicPr>
          <p:nvPr/>
        </p:nvPicPr>
        <p:blipFill rotWithShape="1">
          <a:blip r:embed="rId3"/>
          <a:srcRect l="16" t="-1" r="1525" b="1508"/>
          <a:stretch/>
        </p:blipFill>
        <p:spPr>
          <a:xfrm>
            <a:off x="-1" y="116"/>
            <a:ext cx="12192001" cy="6857884"/>
          </a:xfrm>
          <a:prstGeom prst="rect">
            <a:avLst/>
          </a:prstGeom>
          <a:effectLst>
            <a:softEdge rad="0"/>
          </a:effectLst>
        </p:spPr>
      </p:pic>
      <p:sp>
        <p:nvSpPr>
          <p:cNvPr id="7" name="Rectangle 6">
            <a:extLst>
              <a:ext uri="{FF2B5EF4-FFF2-40B4-BE49-F238E27FC236}">
                <a16:creationId xmlns:a16="http://schemas.microsoft.com/office/drawing/2014/main" id="{50C4EDC7-A898-994E-A6D3-5ABA7ECD151A}"/>
              </a:ext>
            </a:extLst>
          </p:cNvPr>
          <p:cNvSpPr/>
          <p:nvPr/>
        </p:nvSpPr>
        <p:spPr>
          <a:xfrm>
            <a:off x="-1" y="0"/>
            <a:ext cx="4816693"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sp>
        <p:nvSpPr>
          <p:cNvPr id="8" name="TextBox 7">
            <a:extLst>
              <a:ext uri="{FF2B5EF4-FFF2-40B4-BE49-F238E27FC236}">
                <a16:creationId xmlns:a16="http://schemas.microsoft.com/office/drawing/2014/main" id="{4DBACA8F-D1E5-104A-8749-5BF153F0F9A7}"/>
              </a:ext>
            </a:extLst>
          </p:cNvPr>
          <p:cNvSpPr txBox="1"/>
          <p:nvPr/>
        </p:nvSpPr>
        <p:spPr>
          <a:xfrm>
            <a:off x="286125" y="847883"/>
            <a:ext cx="4244440" cy="5750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bg1"/>
                </a:solidFill>
                <a:cs typeface="Times" panose="02020603050405020304" pitchFamily="18" charset="0"/>
              </a:rPr>
              <a:t>Mission-driven Leader</a:t>
            </a:r>
            <a:r>
              <a:rPr lang="en-US" sz="2400" b="1" dirty="0">
                <a:solidFill>
                  <a:schemeClr val="bg1"/>
                </a:solidFill>
                <a:cs typeface="Times" panose="02020603050405020304" pitchFamily="18" charset="0"/>
              </a:rPr>
              <a:t>ship</a:t>
            </a:r>
          </a:p>
          <a:p>
            <a:pPr algn="ctr"/>
            <a:r>
              <a:rPr lang="en-US" sz="2400" b="1" dirty="0">
                <a:solidFill>
                  <a:schemeClr val="accent4">
                    <a:lumMod val="60000"/>
                    <a:lumOff val="40000"/>
                  </a:schemeClr>
                </a:solidFill>
                <a:cs typeface="Times" panose="02020603050405020304" pitchFamily="18" charset="0"/>
              </a:rPr>
              <a:t>Roanoke Valley Governor’s School</a:t>
            </a:r>
          </a:p>
          <a:p>
            <a:pPr algn="ctr">
              <a:lnSpc>
                <a:spcPts val="6200"/>
              </a:lnSpc>
            </a:pPr>
            <a:endParaRPr lang="en-US" sz="2400"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endParaRPr lang="en-US" sz="2400" i="1" dirty="0">
              <a:solidFill>
                <a:schemeClr val="bg1"/>
              </a:solidFill>
              <a:cs typeface="Times" panose="02020603050405020304" pitchFamily="18" charset="0"/>
            </a:endParaRPr>
          </a:p>
          <a:p>
            <a:pPr algn="ctr"/>
            <a:r>
              <a:rPr lang="en-US" sz="2400" i="1" dirty="0">
                <a:solidFill>
                  <a:schemeClr val="bg1"/>
                </a:solidFill>
                <a:cs typeface="Times" panose="02020603050405020304" pitchFamily="18" charset="0"/>
              </a:rPr>
              <a:t>Mary Dana Hinton, Ph.D.</a:t>
            </a:r>
          </a:p>
          <a:p>
            <a:pPr algn="ctr"/>
            <a:r>
              <a:rPr lang="en-US" sz="2400" i="1" dirty="0">
                <a:solidFill>
                  <a:schemeClr val="bg1"/>
                </a:solidFill>
                <a:cs typeface="Times" panose="02020603050405020304" pitchFamily="18" charset="0"/>
              </a:rPr>
              <a:t>President </a:t>
            </a:r>
          </a:p>
          <a:p>
            <a:pPr algn="ctr"/>
            <a:r>
              <a:rPr lang="en-US" sz="2400" i="1" dirty="0">
                <a:solidFill>
                  <a:schemeClr val="bg1"/>
                </a:solidFill>
                <a:cs typeface="Times" panose="02020603050405020304" pitchFamily="18" charset="0"/>
              </a:rPr>
              <a:t>Hollins University</a:t>
            </a:r>
          </a:p>
          <a:p>
            <a:pPr algn="ctr"/>
            <a:endParaRPr lang="en-US" sz="2400" i="1" dirty="0">
              <a:solidFill>
                <a:schemeClr val="bg1"/>
              </a:solidFill>
              <a:cs typeface="Times" panose="02020603050405020304" pitchFamily="18" charset="0"/>
            </a:endParaRPr>
          </a:p>
        </p:txBody>
      </p:sp>
      <p:pic>
        <p:nvPicPr>
          <p:cNvPr id="9" name="Picture 5" descr="A picture containing drawing&#10;&#10;Description generated with very high confidence">
            <a:extLst>
              <a:ext uri="{FF2B5EF4-FFF2-40B4-BE49-F238E27FC236}">
                <a16:creationId xmlns:a16="http://schemas.microsoft.com/office/drawing/2014/main" id="{22294B29-EF03-D842-A428-E969C0E9C9B9}"/>
              </a:ext>
            </a:extLst>
          </p:cNvPr>
          <p:cNvPicPr>
            <a:picLocks noChangeAspect="1"/>
          </p:cNvPicPr>
          <p:nvPr/>
        </p:nvPicPr>
        <p:blipFill>
          <a:blip r:embed="rId4"/>
          <a:stretch>
            <a:fillRect/>
          </a:stretch>
        </p:blipFill>
        <p:spPr>
          <a:xfrm>
            <a:off x="8769096" y="5559552"/>
            <a:ext cx="2511287" cy="599919"/>
          </a:xfrm>
          <a:prstGeom prst="rect">
            <a:avLst/>
          </a:prstGeom>
        </p:spPr>
      </p:pic>
      <p:pic>
        <p:nvPicPr>
          <p:cNvPr id="6" name="Picture 3" descr="A person smiling for the camera&#10;&#10;Description generated with very high confidence">
            <a:extLst>
              <a:ext uri="{FF2B5EF4-FFF2-40B4-BE49-F238E27FC236}">
                <a16:creationId xmlns:a16="http://schemas.microsoft.com/office/drawing/2014/main" id="{DFDFEF0F-274B-8C4C-A590-F3B7ADE8D334}"/>
              </a:ext>
            </a:extLst>
          </p:cNvPr>
          <p:cNvPicPr>
            <a:picLocks noChangeAspect="1"/>
          </p:cNvPicPr>
          <p:nvPr/>
        </p:nvPicPr>
        <p:blipFill rotWithShape="1">
          <a:blip r:embed="rId5"/>
          <a:srcRect l="6034" t="2434" r="9235" b="13296"/>
          <a:stretch/>
        </p:blipFill>
        <p:spPr>
          <a:xfrm>
            <a:off x="533825" y="2184508"/>
            <a:ext cx="3749040" cy="2488868"/>
          </a:xfrm>
          <a:prstGeom prst="rect">
            <a:avLst/>
          </a:prstGeom>
          <a:effectLst>
            <a:softEdge rad="457200"/>
          </a:effectLst>
        </p:spPr>
      </p:pic>
    </p:spTree>
    <p:extLst>
      <p:ext uri="{BB962C8B-B14F-4D97-AF65-F5344CB8AC3E}">
        <p14:creationId xmlns:p14="http://schemas.microsoft.com/office/powerpoint/2010/main" val="2173660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t a table&#10;&#10;Description automatically generated">
            <a:extLst>
              <a:ext uri="{FF2B5EF4-FFF2-40B4-BE49-F238E27FC236}">
                <a16:creationId xmlns:a16="http://schemas.microsoft.com/office/drawing/2014/main" id="{67171FEC-5A66-D642-8AE1-0FAFDEAF2032}"/>
              </a:ext>
            </a:extLst>
          </p:cNvPr>
          <p:cNvPicPr>
            <a:picLocks noChangeAspect="1"/>
          </p:cNvPicPr>
          <p:nvPr/>
        </p:nvPicPr>
        <p:blipFill rotWithShape="1">
          <a:blip r:embed="rId3">
            <a:alphaModFix amt="59000"/>
            <a:extLst>
              <a:ext uri="{28A0092B-C50C-407E-A947-70E740481C1C}">
                <a14:useLocalDpi xmlns:a14="http://schemas.microsoft.com/office/drawing/2010/main" val="0"/>
              </a:ext>
            </a:extLst>
          </a:blip>
          <a:srcRect l="39154" t="30972" r="1205" b="32276"/>
          <a:stretch/>
        </p:blipFill>
        <p:spPr>
          <a:xfrm>
            <a:off x="4781976" y="4253"/>
            <a:ext cx="7410024" cy="6849494"/>
          </a:xfrm>
          <a:prstGeom prst="rect">
            <a:avLst/>
          </a:prstGeom>
          <a:ln>
            <a:noFill/>
          </a:ln>
        </p:spPr>
      </p:pic>
      <p:pic>
        <p:nvPicPr>
          <p:cNvPr id="3" name="Picture 2"/>
          <p:cNvPicPr>
            <a:picLocks noChangeAspect="1"/>
          </p:cNvPicPr>
          <p:nvPr/>
        </p:nvPicPr>
        <p:blipFill>
          <a:blip r:embed="rId4"/>
          <a:stretch>
            <a:fillRect/>
          </a:stretch>
        </p:blipFill>
        <p:spPr>
          <a:xfrm>
            <a:off x="0" y="0"/>
            <a:ext cx="11904919" cy="6853747"/>
          </a:xfrm>
          <a:prstGeom prst="rect">
            <a:avLst/>
          </a:prstGeom>
        </p:spPr>
      </p:pic>
      <p:sp>
        <p:nvSpPr>
          <p:cNvPr id="2" name="Rectangle 1">
            <a:extLst>
              <a:ext uri="{FF2B5EF4-FFF2-40B4-BE49-F238E27FC236}">
                <a16:creationId xmlns:a16="http://schemas.microsoft.com/office/drawing/2014/main" id="{DFBBAE76-1A79-A549-B5A8-7086DF51EB0D}"/>
              </a:ext>
            </a:extLst>
          </p:cNvPr>
          <p:cNvSpPr/>
          <p:nvPr/>
        </p:nvSpPr>
        <p:spPr>
          <a:xfrm>
            <a:off x="4550736" y="4253"/>
            <a:ext cx="7630628" cy="684949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Georgia"/>
              <a:cs typeface="Calibri"/>
            </a:endParaRPr>
          </a:p>
        </p:txBody>
      </p:sp>
      <p:pic>
        <p:nvPicPr>
          <p:cNvPr id="8" name="Picture 5" descr="A picture containing drawing&#10;&#10;Description generated with very high confidence">
            <a:extLst>
              <a:ext uri="{FF2B5EF4-FFF2-40B4-BE49-F238E27FC236}">
                <a16:creationId xmlns:a16="http://schemas.microsoft.com/office/drawing/2014/main" id="{6F79D488-AC39-5643-B199-F43E90F906F6}"/>
              </a:ext>
            </a:extLst>
          </p:cNvPr>
          <p:cNvPicPr>
            <a:picLocks noChangeAspect="1"/>
          </p:cNvPicPr>
          <p:nvPr/>
        </p:nvPicPr>
        <p:blipFill>
          <a:blip r:embed="rId5"/>
          <a:stretch>
            <a:fillRect/>
          </a:stretch>
        </p:blipFill>
        <p:spPr>
          <a:xfrm>
            <a:off x="8771909" y="5562637"/>
            <a:ext cx="2511287" cy="599919"/>
          </a:xfrm>
          <a:prstGeom prst="rect">
            <a:avLst/>
          </a:prstGeom>
        </p:spPr>
      </p:pic>
      <p:sp>
        <p:nvSpPr>
          <p:cNvPr id="6" name="TextBox 5">
            <a:extLst>
              <a:ext uri="{FF2B5EF4-FFF2-40B4-BE49-F238E27FC236}">
                <a16:creationId xmlns:a16="http://schemas.microsoft.com/office/drawing/2014/main" id="{8969A03D-F413-1C42-B1D4-871B636F0C31}"/>
              </a:ext>
            </a:extLst>
          </p:cNvPr>
          <p:cNvSpPr txBox="1"/>
          <p:nvPr/>
        </p:nvSpPr>
        <p:spPr>
          <a:xfrm>
            <a:off x="6124402" y="631888"/>
            <a:ext cx="5295014" cy="5692199"/>
          </a:xfrm>
          <a:prstGeom prst="rect">
            <a:avLst/>
          </a:prstGeom>
          <a:noFill/>
        </p:spPr>
        <p:txBody>
          <a:bodyPr wrap="square" rtlCol="0">
            <a:spAutoFit/>
          </a:bodyPr>
          <a:lstStyle/>
          <a:p>
            <a:pPr algn="r"/>
            <a:r>
              <a:rPr lang="en-US" sz="2800" dirty="0">
                <a:solidFill>
                  <a:srgbClr val="FFC000"/>
                </a:solidFill>
              </a:rPr>
              <a:t>Afraid that our inner light will be extinguished or our inner darkness exposed, we hide our true identities from each other. In the process, we become separated from our own souls. </a:t>
            </a:r>
          </a:p>
          <a:p>
            <a:pPr algn="r"/>
            <a:r>
              <a:rPr lang="en-US" sz="2800" dirty="0">
                <a:solidFill>
                  <a:srgbClr val="FFC000"/>
                </a:solidFill>
              </a:rPr>
              <a:t>We end up living divided lives, so far removed from the truth we hold within that we cannot know the ‘integrity that comes from being what you are.</a:t>
            </a:r>
          </a:p>
          <a:p>
            <a:r>
              <a:rPr lang="en-US" sz="2800" dirty="0">
                <a:solidFill>
                  <a:schemeClr val="bg1"/>
                </a:solidFill>
              </a:rPr>
              <a:t>– Parker Palmer</a:t>
            </a:r>
            <a:endParaRPr lang="en-US" sz="2800" b="1" dirty="0">
              <a:solidFill>
                <a:schemeClr val="bg1"/>
              </a:solidFill>
              <a:latin typeface="Helvetica" pitchFamily="2" charset="0"/>
              <a:cs typeface="Helvetica" panose="020B0604020202020204" pitchFamily="34" charset="0"/>
            </a:endParaRPr>
          </a:p>
          <a:p>
            <a:pPr algn="ctr">
              <a:lnSpc>
                <a:spcPts val="3820"/>
              </a:lnSpc>
            </a:pPr>
            <a:endParaRPr lang="en-US" b="1" dirty="0">
              <a:solidFill>
                <a:schemeClr val="accent4"/>
              </a:solidFill>
              <a:latin typeface="Helvetica" pitchFamily="2" charset="0"/>
              <a:cs typeface="Helvetica" panose="020B0604020202020204" pitchFamily="34" charset="0"/>
            </a:endParaRPr>
          </a:p>
        </p:txBody>
      </p:sp>
    </p:spTree>
    <p:extLst>
      <p:ext uri="{BB962C8B-B14F-4D97-AF65-F5344CB8AC3E}">
        <p14:creationId xmlns:p14="http://schemas.microsoft.com/office/powerpoint/2010/main" val="950729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ath in a park&#10;&#10;Description generated with very high confidence">
            <a:extLst>
              <a:ext uri="{FF2B5EF4-FFF2-40B4-BE49-F238E27FC236}">
                <a16:creationId xmlns:a16="http://schemas.microsoft.com/office/drawing/2014/main" id="{C71EB83C-DD09-7C4E-9A1C-B7B1127321CA}"/>
              </a:ext>
            </a:extLst>
          </p:cNvPr>
          <p:cNvPicPr>
            <a:picLocks noChangeAspect="1"/>
          </p:cNvPicPr>
          <p:nvPr/>
        </p:nvPicPr>
        <p:blipFill rotWithShape="1">
          <a:blip r:embed="rId3"/>
          <a:srcRect l="16" t="-1" r="1525" b="1508"/>
          <a:stretch/>
        </p:blipFill>
        <p:spPr>
          <a:xfrm>
            <a:off x="-1" y="116"/>
            <a:ext cx="12192001" cy="6857884"/>
          </a:xfrm>
          <a:prstGeom prst="rect">
            <a:avLst/>
          </a:prstGeom>
        </p:spPr>
      </p:pic>
      <p:pic>
        <p:nvPicPr>
          <p:cNvPr id="7" name="Picture 5" descr="A picture containing drawing&#10;&#10;Description generated with very high confidence">
            <a:extLst>
              <a:ext uri="{FF2B5EF4-FFF2-40B4-BE49-F238E27FC236}">
                <a16:creationId xmlns:a16="http://schemas.microsoft.com/office/drawing/2014/main" id="{68633D8F-2B5E-5545-B783-B1D4736F9923}"/>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5" name="Rectangle 4">
            <a:extLst>
              <a:ext uri="{FF2B5EF4-FFF2-40B4-BE49-F238E27FC236}">
                <a16:creationId xmlns:a16="http://schemas.microsoft.com/office/drawing/2014/main" id="{9E125CD1-31E5-4E45-A990-CBB18983D62B}"/>
              </a:ext>
            </a:extLst>
          </p:cNvPr>
          <p:cNvSpPr/>
          <p:nvPr/>
        </p:nvSpPr>
        <p:spPr>
          <a:xfrm>
            <a:off x="0" y="0"/>
            <a:ext cx="12192000"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sp>
        <p:nvSpPr>
          <p:cNvPr id="2" name="TextBox 1">
            <a:extLst>
              <a:ext uri="{FF2B5EF4-FFF2-40B4-BE49-F238E27FC236}">
                <a16:creationId xmlns:a16="http://schemas.microsoft.com/office/drawing/2014/main" id="{4DAA6237-F458-CC4D-BBA6-0495968C4108}"/>
              </a:ext>
            </a:extLst>
          </p:cNvPr>
          <p:cNvSpPr txBox="1"/>
          <p:nvPr/>
        </p:nvSpPr>
        <p:spPr>
          <a:xfrm>
            <a:off x="1240535" y="1357492"/>
            <a:ext cx="9710928" cy="4401205"/>
          </a:xfrm>
          <a:prstGeom prst="rect">
            <a:avLst/>
          </a:prstGeom>
          <a:noFill/>
        </p:spPr>
        <p:txBody>
          <a:bodyPr wrap="square" rtlCol="0">
            <a:spAutoFit/>
          </a:bodyPr>
          <a:lstStyle/>
          <a:p>
            <a:pPr algn="r"/>
            <a:r>
              <a:rPr lang="en-US" sz="4000" dirty="0">
                <a:solidFill>
                  <a:schemeClr val="bg1"/>
                </a:solidFill>
              </a:rPr>
              <a:t>If you are not taking the time to set your own goals, chances are pretty high someone else is doing it for you. So don't be surprised someday when you end up someplace you never hoped to be.</a:t>
            </a:r>
            <a:br>
              <a:rPr lang="en-US" sz="4000" dirty="0">
                <a:solidFill>
                  <a:schemeClr val="bg1"/>
                </a:solidFill>
              </a:rPr>
            </a:br>
            <a:r>
              <a:rPr lang="en-US" sz="4000" dirty="0">
                <a:solidFill>
                  <a:srgbClr val="FFC000"/>
                </a:solidFill>
              </a:rPr>
              <a:t>– Mark W. Boyer</a:t>
            </a:r>
          </a:p>
          <a:p>
            <a:endParaRPr lang="en-US" sz="4000" dirty="0">
              <a:solidFill>
                <a:srgbClr val="FFC000"/>
              </a:solidFill>
            </a:endParaRPr>
          </a:p>
        </p:txBody>
      </p:sp>
    </p:spTree>
    <p:extLst>
      <p:ext uri="{BB962C8B-B14F-4D97-AF65-F5344CB8AC3E}">
        <p14:creationId xmlns:p14="http://schemas.microsoft.com/office/powerpoint/2010/main" val="32370953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DD1C5B3-7AD3-401B-BA37-100EF219C1EF}"/>
              </a:ext>
            </a:extLst>
          </p:cNvPr>
          <p:cNvPicPr>
            <a:picLocks noChangeAspect="1"/>
          </p:cNvPicPr>
          <p:nvPr/>
        </p:nvPicPr>
        <p:blipFill rotWithShape="1">
          <a:blip r:embed="rId3">
            <a:extLst>
              <a:ext uri="{28A0092B-C50C-407E-A947-70E740481C1C}">
                <a14:useLocalDpi xmlns:a14="http://schemas.microsoft.com/office/drawing/2010/main" val="0"/>
              </a:ext>
            </a:extLst>
          </a:blip>
          <a:srcRect t="6509" b="6954"/>
          <a:stretch/>
        </p:blipFill>
        <p:spPr>
          <a:xfrm>
            <a:off x="0" y="116"/>
            <a:ext cx="12192000" cy="6857884"/>
          </a:xfrm>
          <a:prstGeom prst="rect">
            <a:avLst/>
          </a:prstGeom>
        </p:spPr>
      </p:pic>
      <p:pic>
        <p:nvPicPr>
          <p:cNvPr id="4" name="Picture 5" descr="A picture containing drawing&#10;&#10;Description generated with very high confidence">
            <a:extLst>
              <a:ext uri="{FF2B5EF4-FFF2-40B4-BE49-F238E27FC236}">
                <a16:creationId xmlns:a16="http://schemas.microsoft.com/office/drawing/2014/main" id="{A56EEE67-03C5-1447-8970-E89BD398D967}"/>
              </a:ext>
            </a:extLst>
          </p:cNvPr>
          <p:cNvPicPr>
            <a:picLocks noChangeAspect="1"/>
          </p:cNvPicPr>
          <p:nvPr/>
        </p:nvPicPr>
        <p:blipFill>
          <a:blip r:embed="rId4"/>
          <a:stretch>
            <a:fillRect/>
          </a:stretch>
        </p:blipFill>
        <p:spPr>
          <a:xfrm>
            <a:off x="8771909" y="5562637"/>
            <a:ext cx="2511287" cy="599919"/>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A191A92-8BF2-054F-A37B-A16FC77F41D2}"/>
              </a:ext>
            </a:extLst>
          </p:cNvPr>
          <p:cNvPicPr>
            <a:picLocks noChangeAspect="1"/>
          </p:cNvPicPr>
          <p:nvPr/>
        </p:nvPicPr>
        <p:blipFill>
          <a:blip r:embed="rId5"/>
          <a:stretch>
            <a:fillRect/>
          </a:stretch>
        </p:blipFill>
        <p:spPr>
          <a:xfrm>
            <a:off x="0" y="116"/>
            <a:ext cx="4785775" cy="6858594"/>
          </a:xfrm>
          <a:prstGeom prst="rect">
            <a:avLst/>
          </a:prstGeom>
        </p:spPr>
      </p:pic>
      <p:sp>
        <p:nvSpPr>
          <p:cNvPr id="8" name="TextBox 7">
            <a:extLst>
              <a:ext uri="{FF2B5EF4-FFF2-40B4-BE49-F238E27FC236}">
                <a16:creationId xmlns:a16="http://schemas.microsoft.com/office/drawing/2014/main" id="{3FE381AB-B0E2-114F-AC81-7CD85A64681D}"/>
              </a:ext>
            </a:extLst>
          </p:cNvPr>
          <p:cNvSpPr txBox="1"/>
          <p:nvPr/>
        </p:nvSpPr>
        <p:spPr>
          <a:xfrm>
            <a:off x="243182" y="367494"/>
            <a:ext cx="3933645" cy="6617196"/>
          </a:xfrm>
          <a:prstGeom prst="rect">
            <a:avLst/>
          </a:prstGeom>
          <a:noFill/>
        </p:spPr>
        <p:txBody>
          <a:bodyPr wrap="square" rtlCol="0">
            <a:spAutoFit/>
          </a:bodyPr>
          <a:lstStyle/>
          <a:p>
            <a:pPr algn="ctr"/>
            <a:endParaRPr lang="en-US" sz="3200" dirty="0">
              <a:solidFill>
                <a:schemeClr val="bg1"/>
              </a:solidFill>
            </a:endParaRPr>
          </a:p>
          <a:p>
            <a:pPr algn="ctr"/>
            <a:r>
              <a:rPr lang="en-US" sz="3200" dirty="0">
                <a:solidFill>
                  <a:srgbClr val="FFC000"/>
                </a:solidFill>
              </a:rPr>
              <a:t>What opportunities are ahead of you that are worthy of your mission? </a:t>
            </a:r>
          </a:p>
          <a:p>
            <a:pPr algn="ctr"/>
            <a:endParaRPr lang="en-US" sz="3200" dirty="0">
              <a:solidFill>
                <a:srgbClr val="FFC000"/>
              </a:solidFill>
            </a:endParaRPr>
          </a:p>
          <a:p>
            <a:pPr algn="ctr"/>
            <a:endParaRPr lang="en-US" sz="3200" dirty="0">
              <a:solidFill>
                <a:srgbClr val="FFC000"/>
              </a:solidFill>
            </a:endParaRPr>
          </a:p>
          <a:p>
            <a:pPr algn="ctr"/>
            <a:r>
              <a:rPr lang="en-US" sz="3200" dirty="0">
                <a:solidFill>
                  <a:srgbClr val="FFC000"/>
                </a:solidFill>
              </a:rPr>
              <a:t>Are you currently engaging in activities that leave you divided? Why? </a:t>
            </a:r>
          </a:p>
          <a:p>
            <a:pPr algn="ctr"/>
            <a:endParaRPr lang="en-US" sz="2800" dirty="0">
              <a:solidFill>
                <a:schemeClr val="bg1"/>
              </a:solidFill>
            </a:endParaRPr>
          </a:p>
          <a:p>
            <a:pPr algn="ctr"/>
            <a:r>
              <a:rPr lang="en-US" sz="2800" dirty="0">
                <a:solidFill>
                  <a:schemeClr val="bg1"/>
                </a:solidFill>
              </a:rPr>
              <a:t>  </a:t>
            </a:r>
            <a:r>
              <a:rPr lang="en-US" sz="4400" dirty="0">
                <a:solidFill>
                  <a:schemeClr val="bg1"/>
                </a:solidFill>
              </a:rPr>
              <a:t> </a:t>
            </a:r>
            <a:endParaRPr lang="en-US" sz="2800" dirty="0">
              <a:solidFill>
                <a:schemeClr val="bg1"/>
              </a:solidFill>
              <a:latin typeface="Times" panose="02020603050405020304" pitchFamily="18" charset="0"/>
              <a:cs typeface="Times" panose="02020603050405020304" pitchFamily="18" charset="0"/>
            </a:endParaRPr>
          </a:p>
        </p:txBody>
      </p:sp>
      <p:sp>
        <p:nvSpPr>
          <p:cNvPr id="6" name="TextBox 5">
            <a:extLst>
              <a:ext uri="{FF2B5EF4-FFF2-40B4-BE49-F238E27FC236}">
                <a16:creationId xmlns:a16="http://schemas.microsoft.com/office/drawing/2014/main" id="{0D5308BD-82B7-B546-AD17-2A51033F92B1}"/>
              </a:ext>
            </a:extLst>
          </p:cNvPr>
          <p:cNvSpPr txBox="1"/>
          <p:nvPr/>
        </p:nvSpPr>
        <p:spPr>
          <a:xfrm>
            <a:off x="63776" y="367494"/>
            <a:ext cx="4658219" cy="579646"/>
          </a:xfrm>
          <a:prstGeom prst="rect">
            <a:avLst/>
          </a:prstGeom>
          <a:noFill/>
        </p:spPr>
        <p:txBody>
          <a:bodyPr wrap="square" rtlCol="0">
            <a:spAutoFit/>
          </a:bodyPr>
          <a:lstStyle/>
          <a:p>
            <a:pPr algn="ctr">
              <a:lnSpc>
                <a:spcPts val="3820"/>
              </a:lnSpc>
            </a:pPr>
            <a:r>
              <a:rPr lang="en-US" sz="3000" b="1" dirty="0">
                <a:solidFill>
                  <a:schemeClr val="accent4"/>
                </a:solidFill>
                <a:latin typeface="Helvetica" pitchFamily="2" charset="0"/>
                <a:cs typeface="Helvetica" panose="020B0604020202020204" pitchFamily="34" charset="0"/>
              </a:rPr>
              <a:t> </a:t>
            </a:r>
          </a:p>
        </p:txBody>
      </p:sp>
    </p:spTree>
    <p:extLst>
      <p:ext uri="{BB962C8B-B14F-4D97-AF65-F5344CB8AC3E}">
        <p14:creationId xmlns:p14="http://schemas.microsoft.com/office/powerpoint/2010/main" val="2153024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ath in a park&#10;&#10;Description generated with very high confidence">
            <a:extLst>
              <a:ext uri="{FF2B5EF4-FFF2-40B4-BE49-F238E27FC236}">
                <a16:creationId xmlns:a16="http://schemas.microsoft.com/office/drawing/2014/main" id="{C71EB83C-DD09-7C4E-9A1C-B7B1127321CA}"/>
              </a:ext>
            </a:extLst>
          </p:cNvPr>
          <p:cNvPicPr>
            <a:picLocks noChangeAspect="1"/>
          </p:cNvPicPr>
          <p:nvPr/>
        </p:nvPicPr>
        <p:blipFill rotWithShape="1">
          <a:blip r:embed="rId3"/>
          <a:srcRect l="16" t="-1" r="1525" b="1508"/>
          <a:stretch/>
        </p:blipFill>
        <p:spPr>
          <a:xfrm>
            <a:off x="-3" y="116"/>
            <a:ext cx="12192001" cy="6857884"/>
          </a:xfrm>
          <a:prstGeom prst="rect">
            <a:avLst/>
          </a:prstGeom>
        </p:spPr>
      </p:pic>
      <p:pic>
        <p:nvPicPr>
          <p:cNvPr id="7" name="Picture 5" descr="A picture containing drawing&#10;&#10;Description generated with very high confidence">
            <a:extLst>
              <a:ext uri="{FF2B5EF4-FFF2-40B4-BE49-F238E27FC236}">
                <a16:creationId xmlns:a16="http://schemas.microsoft.com/office/drawing/2014/main" id="{68633D8F-2B5E-5545-B783-B1D4736F9923}"/>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5" name="Rectangle 4">
            <a:extLst>
              <a:ext uri="{FF2B5EF4-FFF2-40B4-BE49-F238E27FC236}">
                <a16:creationId xmlns:a16="http://schemas.microsoft.com/office/drawing/2014/main" id="{5879F4F2-846B-6641-B78B-0CB68E79D6E5}"/>
              </a:ext>
            </a:extLst>
          </p:cNvPr>
          <p:cNvSpPr/>
          <p:nvPr/>
        </p:nvSpPr>
        <p:spPr>
          <a:xfrm>
            <a:off x="0" y="0"/>
            <a:ext cx="12191998"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sp>
        <p:nvSpPr>
          <p:cNvPr id="2" name="TextBox 1">
            <a:extLst>
              <a:ext uri="{FF2B5EF4-FFF2-40B4-BE49-F238E27FC236}">
                <a16:creationId xmlns:a16="http://schemas.microsoft.com/office/drawing/2014/main" id="{4DAA6237-F458-CC4D-BBA6-0495968C4108}"/>
              </a:ext>
            </a:extLst>
          </p:cNvPr>
          <p:cNvSpPr txBox="1"/>
          <p:nvPr/>
        </p:nvSpPr>
        <p:spPr>
          <a:xfrm>
            <a:off x="1697733" y="458898"/>
            <a:ext cx="8796528" cy="6001643"/>
          </a:xfrm>
          <a:prstGeom prst="rect">
            <a:avLst/>
          </a:prstGeom>
          <a:noFill/>
        </p:spPr>
        <p:txBody>
          <a:bodyPr wrap="square" rtlCol="0">
            <a:spAutoFit/>
          </a:bodyPr>
          <a:lstStyle/>
          <a:p>
            <a:pPr algn="ctr"/>
            <a:r>
              <a:rPr lang="en-US" sz="3200" dirty="0">
                <a:solidFill>
                  <a:schemeClr val="bg1"/>
                </a:solidFill>
              </a:rPr>
              <a:t>The future is not a result of choices among alternative paths offered by the present, but a place that is created</a:t>
            </a:r>
          </a:p>
          <a:p>
            <a:pPr algn="ctr"/>
            <a:r>
              <a:rPr lang="en-US" sz="3200" dirty="0">
                <a:solidFill>
                  <a:schemeClr val="bg1"/>
                </a:solidFill>
              </a:rPr>
              <a:t>-created first in mind and will, created next in activity. </a:t>
            </a:r>
          </a:p>
          <a:p>
            <a:pPr algn="ctr"/>
            <a:r>
              <a:rPr lang="en-US" sz="3200" dirty="0">
                <a:solidFill>
                  <a:schemeClr val="bg1"/>
                </a:solidFill>
              </a:rPr>
              <a:t>The future is not some place we are going to, but one we are creating.</a:t>
            </a:r>
          </a:p>
          <a:p>
            <a:pPr algn="ctr"/>
            <a:r>
              <a:rPr lang="en-US" sz="3200" dirty="0">
                <a:solidFill>
                  <a:schemeClr val="bg1"/>
                </a:solidFill>
              </a:rPr>
              <a:t> The paths to it are not found but made, and the activity of making them changes both the maker and the destination.</a:t>
            </a:r>
          </a:p>
          <a:p>
            <a:pPr algn="ctr"/>
            <a:r>
              <a:rPr lang="en-US" sz="3200" dirty="0">
                <a:solidFill>
                  <a:schemeClr val="bg1"/>
                </a:solidFill>
              </a:rPr>
              <a:t>– John </a:t>
            </a:r>
            <a:r>
              <a:rPr lang="en-US" sz="3200" dirty="0" err="1">
                <a:solidFill>
                  <a:schemeClr val="bg1"/>
                </a:solidFill>
              </a:rPr>
              <a:t>Schaar</a:t>
            </a:r>
            <a:endParaRPr lang="en-US" sz="3200" dirty="0">
              <a:solidFill>
                <a:schemeClr val="bg1"/>
              </a:solidFill>
            </a:endParaRPr>
          </a:p>
          <a:p>
            <a:pPr algn="ctr"/>
            <a:endParaRPr lang="en-US" sz="3200" dirty="0">
              <a:solidFill>
                <a:schemeClr val="bg1"/>
              </a:solidFill>
            </a:endParaRPr>
          </a:p>
        </p:txBody>
      </p:sp>
    </p:spTree>
    <p:extLst>
      <p:ext uri="{BB962C8B-B14F-4D97-AF65-F5344CB8AC3E}">
        <p14:creationId xmlns:p14="http://schemas.microsoft.com/office/powerpoint/2010/main" val="1101997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 path in a park&#10;&#10;Description generated with very high confidence">
            <a:extLst>
              <a:ext uri="{FF2B5EF4-FFF2-40B4-BE49-F238E27FC236}">
                <a16:creationId xmlns:a16="http://schemas.microsoft.com/office/drawing/2014/main" id="{C71EB83C-DD09-7C4E-9A1C-B7B1127321CA}"/>
              </a:ext>
            </a:extLst>
          </p:cNvPr>
          <p:cNvPicPr>
            <a:picLocks noChangeAspect="1"/>
          </p:cNvPicPr>
          <p:nvPr/>
        </p:nvPicPr>
        <p:blipFill rotWithShape="1">
          <a:blip r:embed="rId3"/>
          <a:srcRect l="16" t="-1" r="1525" b="1508"/>
          <a:stretch/>
        </p:blipFill>
        <p:spPr>
          <a:xfrm>
            <a:off x="-3" y="116"/>
            <a:ext cx="12192001" cy="6857884"/>
          </a:xfrm>
          <a:prstGeom prst="rect">
            <a:avLst/>
          </a:prstGeom>
        </p:spPr>
      </p:pic>
      <p:sp>
        <p:nvSpPr>
          <p:cNvPr id="8" name="Rectangle 7">
            <a:extLst>
              <a:ext uri="{FF2B5EF4-FFF2-40B4-BE49-F238E27FC236}">
                <a16:creationId xmlns:a16="http://schemas.microsoft.com/office/drawing/2014/main" id="{D67B136D-583A-C747-92EF-6756DD472414}"/>
              </a:ext>
            </a:extLst>
          </p:cNvPr>
          <p:cNvSpPr/>
          <p:nvPr/>
        </p:nvSpPr>
        <p:spPr>
          <a:xfrm>
            <a:off x="0" y="-9288"/>
            <a:ext cx="12191998" cy="6867288"/>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eorgia"/>
              <a:cs typeface="Calibri"/>
            </a:endParaRPr>
          </a:p>
        </p:txBody>
      </p:sp>
      <p:pic>
        <p:nvPicPr>
          <p:cNvPr id="7" name="Picture 5" descr="A picture containing drawing&#10;&#10;Description generated with very high confidence">
            <a:extLst>
              <a:ext uri="{FF2B5EF4-FFF2-40B4-BE49-F238E27FC236}">
                <a16:creationId xmlns:a16="http://schemas.microsoft.com/office/drawing/2014/main" id="{68633D8F-2B5E-5545-B783-B1D4736F9923}"/>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10" name="TextBox 9">
            <a:extLst>
              <a:ext uri="{FF2B5EF4-FFF2-40B4-BE49-F238E27FC236}">
                <a16:creationId xmlns:a16="http://schemas.microsoft.com/office/drawing/2014/main" id="{AA671849-FFA8-474E-8652-A6093C9C03DC}"/>
              </a:ext>
            </a:extLst>
          </p:cNvPr>
          <p:cNvSpPr txBox="1"/>
          <p:nvPr/>
        </p:nvSpPr>
        <p:spPr>
          <a:xfrm>
            <a:off x="4294410" y="911153"/>
            <a:ext cx="3675421" cy="707886"/>
          </a:xfrm>
          <a:prstGeom prst="rect">
            <a:avLst/>
          </a:prstGeom>
          <a:noFill/>
        </p:spPr>
        <p:txBody>
          <a:bodyPr wrap="square" rtlCol="0">
            <a:spAutoFit/>
          </a:bodyPr>
          <a:lstStyle/>
          <a:p>
            <a:pPr algn="ctr"/>
            <a:r>
              <a:rPr lang="en-US" sz="4000" dirty="0">
                <a:solidFill>
                  <a:schemeClr val="bg1"/>
                </a:solidFill>
                <a:latin typeface="Helvetica" panose="020B0604020202020204" pitchFamily="34" charset="0"/>
                <a:cs typeface="Helvetica" panose="020B0604020202020204" pitchFamily="34" charset="0"/>
              </a:rPr>
              <a:t>Contact Me</a:t>
            </a:r>
          </a:p>
        </p:txBody>
      </p:sp>
      <p:sp>
        <p:nvSpPr>
          <p:cNvPr id="11" name="TextBox 10">
            <a:extLst>
              <a:ext uri="{FF2B5EF4-FFF2-40B4-BE49-F238E27FC236}">
                <a16:creationId xmlns:a16="http://schemas.microsoft.com/office/drawing/2014/main" id="{990CB96E-DE2D-A24B-8C10-F605C838B249}"/>
              </a:ext>
            </a:extLst>
          </p:cNvPr>
          <p:cNvSpPr txBox="1"/>
          <p:nvPr/>
        </p:nvSpPr>
        <p:spPr>
          <a:xfrm>
            <a:off x="1461908" y="1951318"/>
            <a:ext cx="9268178" cy="677108"/>
          </a:xfrm>
          <a:prstGeom prst="rect">
            <a:avLst/>
          </a:prstGeom>
          <a:noFill/>
        </p:spPr>
        <p:txBody>
          <a:bodyPr wrap="square" rtlCol="0">
            <a:spAutoFit/>
          </a:bodyPr>
          <a:lstStyle/>
          <a:p>
            <a:pPr algn="ctr"/>
            <a:r>
              <a:rPr lang="en-US" sz="3800" dirty="0" err="1">
                <a:solidFill>
                  <a:schemeClr val="accent4"/>
                </a:solidFill>
                <a:latin typeface="Helvetica" panose="020B0604020202020204" pitchFamily="34" charset="0"/>
                <a:cs typeface="Helvetica" panose="020B0604020202020204" pitchFamily="34" charset="0"/>
              </a:rPr>
              <a:t>presoffc@hollins.edu</a:t>
            </a:r>
            <a:endParaRPr lang="en-US" sz="3800" dirty="0">
              <a:solidFill>
                <a:schemeClr val="accent4"/>
              </a:solidFill>
              <a:latin typeface="Helvetica" panose="020B0604020202020204" pitchFamily="34" charset="0"/>
              <a:cs typeface="Helvetica" panose="020B0604020202020204" pitchFamily="34" charset="0"/>
            </a:endParaRPr>
          </a:p>
        </p:txBody>
      </p:sp>
      <p:sp>
        <p:nvSpPr>
          <p:cNvPr id="12" name="TextBox 11">
            <a:extLst>
              <a:ext uri="{FF2B5EF4-FFF2-40B4-BE49-F238E27FC236}">
                <a16:creationId xmlns:a16="http://schemas.microsoft.com/office/drawing/2014/main" id="{D9B992F0-6805-3645-BBEA-8C6CA11E16CC}"/>
              </a:ext>
            </a:extLst>
          </p:cNvPr>
          <p:cNvSpPr txBox="1"/>
          <p:nvPr/>
        </p:nvSpPr>
        <p:spPr>
          <a:xfrm>
            <a:off x="2087433" y="3964005"/>
            <a:ext cx="3675421" cy="1584665"/>
          </a:xfrm>
          <a:prstGeom prst="rect">
            <a:avLst/>
          </a:prstGeom>
          <a:noFill/>
        </p:spPr>
        <p:txBody>
          <a:bodyPr wrap="square" rtlCol="0">
            <a:spAutoFit/>
          </a:bodyPr>
          <a:lstStyle/>
          <a:p>
            <a:pPr>
              <a:lnSpc>
                <a:spcPct val="200000"/>
              </a:lnSpc>
            </a:pPr>
            <a:r>
              <a:rPr lang="en-US" sz="2600" dirty="0">
                <a:solidFill>
                  <a:schemeClr val="bg1"/>
                </a:solidFill>
                <a:latin typeface="Helvetica" panose="020B0604020202020204" pitchFamily="34" charset="0"/>
                <a:cs typeface="Helvetica" panose="020B0604020202020204" pitchFamily="34" charset="0"/>
              </a:rPr>
              <a:t>@</a:t>
            </a:r>
            <a:r>
              <a:rPr lang="en-US" sz="2600" dirty="0" err="1">
                <a:solidFill>
                  <a:schemeClr val="bg1"/>
                </a:solidFill>
                <a:latin typeface="Helvetica" panose="020B0604020202020204" pitchFamily="34" charset="0"/>
                <a:cs typeface="Helvetica" panose="020B0604020202020204" pitchFamily="34" charset="0"/>
              </a:rPr>
              <a:t>hollinsadmission</a:t>
            </a:r>
            <a:endParaRPr lang="en-US" sz="2600" dirty="0">
              <a:solidFill>
                <a:schemeClr val="bg1"/>
              </a:solidFill>
              <a:latin typeface="Helvetica" panose="020B0604020202020204" pitchFamily="34" charset="0"/>
              <a:cs typeface="Helvetica" panose="020B0604020202020204" pitchFamily="34" charset="0"/>
            </a:endParaRPr>
          </a:p>
          <a:p>
            <a:pPr>
              <a:lnSpc>
                <a:spcPct val="200000"/>
              </a:lnSpc>
            </a:pPr>
            <a:r>
              <a:rPr lang="en-US" sz="2600" dirty="0">
                <a:solidFill>
                  <a:schemeClr val="bg1"/>
                </a:solidFill>
                <a:latin typeface="Helvetica" panose="020B0604020202020204" pitchFamily="34" charset="0"/>
                <a:cs typeface="Helvetica" panose="020B0604020202020204" pitchFamily="34" charset="0"/>
              </a:rPr>
              <a:t>@</a:t>
            </a:r>
            <a:r>
              <a:rPr lang="en-US" sz="2600" dirty="0" err="1">
                <a:solidFill>
                  <a:schemeClr val="bg1"/>
                </a:solidFill>
                <a:latin typeface="Helvetica" panose="020B0604020202020204" pitchFamily="34" charset="0"/>
                <a:cs typeface="Helvetica" panose="020B0604020202020204" pitchFamily="34" charset="0"/>
              </a:rPr>
              <a:t>HollinsU</a:t>
            </a:r>
            <a:endParaRPr lang="en-US" sz="2600" dirty="0">
              <a:solidFill>
                <a:schemeClr val="bg1"/>
              </a:solidFill>
              <a:latin typeface="Helvetica" panose="020B0604020202020204" pitchFamily="34" charset="0"/>
              <a:cs typeface="Helvetica" panose="020B0604020202020204" pitchFamily="34" charset="0"/>
            </a:endParaRPr>
          </a:p>
        </p:txBody>
      </p:sp>
      <p:sp>
        <p:nvSpPr>
          <p:cNvPr id="13" name="TextBox 12">
            <a:extLst>
              <a:ext uri="{FF2B5EF4-FFF2-40B4-BE49-F238E27FC236}">
                <a16:creationId xmlns:a16="http://schemas.microsoft.com/office/drawing/2014/main" id="{138B2145-FC79-CA4A-A68A-3DA236A8896E}"/>
              </a:ext>
            </a:extLst>
          </p:cNvPr>
          <p:cNvSpPr txBox="1"/>
          <p:nvPr/>
        </p:nvSpPr>
        <p:spPr>
          <a:xfrm>
            <a:off x="6586050" y="3964005"/>
            <a:ext cx="4702835" cy="1584665"/>
          </a:xfrm>
          <a:prstGeom prst="rect">
            <a:avLst/>
          </a:prstGeom>
          <a:noFill/>
        </p:spPr>
        <p:txBody>
          <a:bodyPr wrap="square" rtlCol="0">
            <a:spAutoFit/>
          </a:bodyPr>
          <a:lstStyle/>
          <a:p>
            <a:pPr>
              <a:lnSpc>
                <a:spcPct val="200000"/>
              </a:lnSpc>
            </a:pPr>
            <a:r>
              <a:rPr lang="en-US" sz="2600" dirty="0">
                <a:solidFill>
                  <a:schemeClr val="bg1"/>
                </a:solidFill>
                <a:latin typeface="Helvetica" panose="020B0604020202020204" pitchFamily="34" charset="0"/>
                <a:cs typeface="Helvetica" panose="020B0604020202020204" pitchFamily="34" charset="0"/>
              </a:rPr>
              <a:t>Hollins University @</a:t>
            </a:r>
            <a:r>
              <a:rPr lang="en-US" sz="2600" dirty="0" err="1">
                <a:solidFill>
                  <a:schemeClr val="bg1"/>
                </a:solidFill>
                <a:latin typeface="Helvetica" panose="020B0604020202020204" pitchFamily="34" charset="0"/>
                <a:cs typeface="Helvetica" panose="020B0604020202020204" pitchFamily="34" charset="0"/>
              </a:rPr>
              <a:t>HollinsUniversity</a:t>
            </a:r>
            <a:endParaRPr lang="en-US" sz="2600" dirty="0">
              <a:solidFill>
                <a:schemeClr val="bg1"/>
              </a:solidFill>
              <a:latin typeface="Helvetica" panose="020B0604020202020204" pitchFamily="34" charset="0"/>
              <a:cs typeface="Helvetica" panose="020B0604020202020204" pitchFamily="34" charset="0"/>
            </a:endParaRPr>
          </a:p>
        </p:txBody>
      </p:sp>
      <p:pic>
        <p:nvPicPr>
          <p:cNvPr id="19" name="Picture 18" descr="A close up of a sign&#10;&#10;Description automatically generated">
            <a:extLst>
              <a:ext uri="{FF2B5EF4-FFF2-40B4-BE49-F238E27FC236}">
                <a16:creationId xmlns:a16="http://schemas.microsoft.com/office/drawing/2014/main" id="{8E52B2D9-B2A7-3342-8D80-7002F1069E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1216" y="4239637"/>
            <a:ext cx="465221" cy="465221"/>
          </a:xfrm>
          <a:prstGeom prst="rect">
            <a:avLst/>
          </a:prstGeom>
        </p:spPr>
      </p:pic>
      <p:pic>
        <p:nvPicPr>
          <p:cNvPr id="20" name="Picture 19">
            <a:extLst>
              <a:ext uri="{FF2B5EF4-FFF2-40B4-BE49-F238E27FC236}">
                <a16:creationId xmlns:a16="http://schemas.microsoft.com/office/drawing/2014/main" id="{1B762A70-66AB-984B-9986-EE7E8837E1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82504" y="5069548"/>
            <a:ext cx="465221" cy="465221"/>
          </a:xfrm>
          <a:prstGeom prst="rect">
            <a:avLst/>
          </a:prstGeom>
        </p:spPr>
      </p:pic>
      <p:pic>
        <p:nvPicPr>
          <p:cNvPr id="21" name="Picture 20">
            <a:extLst>
              <a:ext uri="{FF2B5EF4-FFF2-40B4-BE49-F238E27FC236}">
                <a16:creationId xmlns:a16="http://schemas.microsoft.com/office/drawing/2014/main" id="{F7A377F4-686F-D744-8CA9-1E6B2E11209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99632" y="4239638"/>
            <a:ext cx="465221" cy="465221"/>
          </a:xfrm>
          <a:prstGeom prst="rect">
            <a:avLst/>
          </a:prstGeom>
        </p:spPr>
      </p:pic>
      <p:pic>
        <p:nvPicPr>
          <p:cNvPr id="22" name="Picture 21">
            <a:extLst>
              <a:ext uri="{FF2B5EF4-FFF2-40B4-BE49-F238E27FC236}">
                <a16:creationId xmlns:a16="http://schemas.microsoft.com/office/drawing/2014/main" id="{0BFA8008-7446-DB4B-A2D4-3CA6BD063CA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622210" y="5037138"/>
            <a:ext cx="465221" cy="465221"/>
          </a:xfrm>
          <a:prstGeom prst="rect">
            <a:avLst/>
          </a:prstGeom>
        </p:spPr>
      </p:pic>
    </p:spTree>
    <p:extLst>
      <p:ext uri="{BB962C8B-B14F-4D97-AF65-F5344CB8AC3E}">
        <p14:creationId xmlns:p14="http://schemas.microsoft.com/office/powerpoint/2010/main" val="2186105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4867" t="9555" r="169" b="15257"/>
          <a:stretch/>
        </p:blipFill>
        <p:spPr>
          <a:xfrm>
            <a:off x="4784036" y="1"/>
            <a:ext cx="7519770" cy="6857884"/>
          </a:xfrm>
          <a:prstGeom prst="rect">
            <a:avLst/>
          </a:prstGeom>
        </p:spPr>
      </p:pic>
      <p:pic>
        <p:nvPicPr>
          <p:cNvPr id="4" name="Picture 5" descr="A picture containing drawing&#10;&#10;Description generated with very high confidence">
            <a:extLst>
              <a:ext uri="{FF2B5EF4-FFF2-40B4-BE49-F238E27FC236}">
                <a16:creationId xmlns:a16="http://schemas.microsoft.com/office/drawing/2014/main" id="{19DCD401-D172-5346-B6C3-C0769D674106}"/>
              </a:ext>
            </a:extLst>
          </p:cNvPr>
          <p:cNvPicPr>
            <a:picLocks noChangeAspect="1"/>
          </p:cNvPicPr>
          <p:nvPr/>
        </p:nvPicPr>
        <p:blipFill>
          <a:blip r:embed="rId4"/>
          <a:stretch>
            <a:fillRect/>
          </a:stretch>
        </p:blipFill>
        <p:spPr>
          <a:xfrm>
            <a:off x="9048612" y="5793561"/>
            <a:ext cx="2511287" cy="599919"/>
          </a:xfrm>
          <a:prstGeom prst="rect">
            <a:avLst/>
          </a:prstGeom>
        </p:spPr>
      </p:pic>
      <p:sp>
        <p:nvSpPr>
          <p:cNvPr id="6" name="TextBox 5">
            <a:extLst>
              <a:ext uri="{FF2B5EF4-FFF2-40B4-BE49-F238E27FC236}">
                <a16:creationId xmlns:a16="http://schemas.microsoft.com/office/drawing/2014/main" id="{A65A3596-0A91-B549-89F8-F397F9F5431F}"/>
              </a:ext>
            </a:extLst>
          </p:cNvPr>
          <p:cNvSpPr txBox="1"/>
          <p:nvPr/>
        </p:nvSpPr>
        <p:spPr>
          <a:xfrm>
            <a:off x="549663" y="1363656"/>
            <a:ext cx="3684710" cy="477054"/>
          </a:xfrm>
          <a:prstGeom prst="rect">
            <a:avLst/>
          </a:prstGeom>
          <a:noFill/>
        </p:spPr>
        <p:txBody>
          <a:bodyPr wrap="square" rtlCol="0">
            <a:spAutoFit/>
          </a:bodyPr>
          <a:lstStyle/>
          <a:p>
            <a:pPr marL="457200" indent="-457200">
              <a:lnSpc>
                <a:spcPts val="3000"/>
              </a:lnSpc>
              <a:buFont typeface="Arial" panose="020B0604020202020204" pitchFamily="34" charset="0"/>
              <a:buChar char="•"/>
            </a:pPr>
            <a:endParaRPr lang="en-US" sz="3200" dirty="0">
              <a:solidFill>
                <a:schemeClr val="bg1"/>
              </a:solidFill>
              <a:latin typeface="Times" pitchFamily="2" charset="0"/>
            </a:endParaRPr>
          </a:p>
        </p:txBody>
      </p:sp>
      <p:pic>
        <p:nvPicPr>
          <p:cNvPr id="10" name="Picture 2" descr="A sign on the side of a brick building&#10;&#10;Description generated with very high confidence">
            <a:extLst>
              <a:ext uri="{FF2B5EF4-FFF2-40B4-BE49-F238E27FC236}">
                <a16:creationId xmlns:a16="http://schemas.microsoft.com/office/drawing/2014/main" id="{41CBE040-280A-9948-9409-006CCD47FB67}"/>
              </a:ext>
            </a:extLst>
          </p:cNvPr>
          <p:cNvPicPr>
            <a:picLocks noChangeAspect="1"/>
          </p:cNvPicPr>
          <p:nvPr/>
        </p:nvPicPr>
        <p:blipFill rotWithShape="1">
          <a:blip r:embed="rId5"/>
          <a:srcRect l="20220" t="-10" r="41326" b="2217"/>
          <a:stretch/>
        </p:blipFill>
        <p:spPr>
          <a:xfrm>
            <a:off x="-1029" y="0"/>
            <a:ext cx="4786094" cy="6875109"/>
          </a:xfrm>
          <a:prstGeom prst="rect">
            <a:avLst/>
          </a:prstGeom>
        </p:spPr>
      </p:pic>
      <p:sp>
        <p:nvSpPr>
          <p:cNvPr id="9" name="Rectangle 8">
            <a:extLst>
              <a:ext uri="{FF2B5EF4-FFF2-40B4-BE49-F238E27FC236}">
                <a16:creationId xmlns:a16="http://schemas.microsoft.com/office/drawing/2014/main" id="{BF5E79F8-81DC-8A49-938E-B07F471EADE2}"/>
              </a:ext>
            </a:extLst>
          </p:cNvPr>
          <p:cNvSpPr/>
          <p:nvPr/>
        </p:nvSpPr>
        <p:spPr>
          <a:xfrm>
            <a:off x="0" y="0"/>
            <a:ext cx="4786094"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sp>
        <p:nvSpPr>
          <p:cNvPr id="12" name="TextBox 11">
            <a:extLst>
              <a:ext uri="{FF2B5EF4-FFF2-40B4-BE49-F238E27FC236}">
                <a16:creationId xmlns:a16="http://schemas.microsoft.com/office/drawing/2014/main" id="{58313F70-E1A0-784F-817E-C9F14543C1C0}"/>
              </a:ext>
            </a:extLst>
          </p:cNvPr>
          <p:cNvSpPr txBox="1"/>
          <p:nvPr/>
        </p:nvSpPr>
        <p:spPr>
          <a:xfrm>
            <a:off x="394387" y="818314"/>
            <a:ext cx="4049597" cy="3539430"/>
          </a:xfrm>
          <a:prstGeom prst="rect">
            <a:avLst/>
          </a:prstGeom>
          <a:noFill/>
        </p:spPr>
        <p:txBody>
          <a:bodyPr wrap="square" rtlCol="0">
            <a:spAutoFit/>
          </a:bodyPr>
          <a:lstStyle/>
          <a:p>
            <a:r>
              <a:rPr lang="en-US" sz="3200" dirty="0">
                <a:solidFill>
                  <a:schemeClr val="bg1"/>
                </a:solidFill>
              </a:rPr>
              <a:t>“Before I can tell my life what I want to do with it, I must listen to my life telling me who I am.” </a:t>
            </a:r>
          </a:p>
          <a:p>
            <a:br>
              <a:rPr lang="en-US" sz="3200" dirty="0">
                <a:solidFill>
                  <a:schemeClr val="bg1"/>
                </a:solidFill>
              </a:rPr>
            </a:br>
            <a:r>
              <a:rPr lang="en-US" sz="3200" dirty="0">
                <a:solidFill>
                  <a:srgbClr val="FFC000"/>
                </a:solidFill>
              </a:rPr>
              <a:t>– Parker Palmer</a:t>
            </a:r>
          </a:p>
        </p:txBody>
      </p:sp>
    </p:spTree>
    <p:extLst>
      <p:ext uri="{BB962C8B-B14F-4D97-AF65-F5344CB8AC3E}">
        <p14:creationId xmlns:p14="http://schemas.microsoft.com/office/powerpoint/2010/main" val="3688783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the side of a brick building&#10;&#10;Description generated with very high confidence">
            <a:extLst>
              <a:ext uri="{FF2B5EF4-FFF2-40B4-BE49-F238E27FC236}">
                <a16:creationId xmlns:a16="http://schemas.microsoft.com/office/drawing/2014/main" id="{7DD1C5B3-7AD3-401B-BA37-100EF219C1EF}"/>
              </a:ext>
            </a:extLst>
          </p:cNvPr>
          <p:cNvPicPr>
            <a:picLocks noChangeAspect="1"/>
          </p:cNvPicPr>
          <p:nvPr/>
        </p:nvPicPr>
        <p:blipFill>
          <a:blip r:embed="rId3"/>
          <a:stretch>
            <a:fillRect/>
          </a:stretch>
        </p:blipFill>
        <p:spPr>
          <a:xfrm>
            <a:off x="0" y="0"/>
            <a:ext cx="12196118" cy="6888776"/>
          </a:xfrm>
          <a:prstGeom prst="rect">
            <a:avLst/>
          </a:prstGeom>
        </p:spPr>
      </p:pic>
      <p:sp>
        <p:nvSpPr>
          <p:cNvPr id="3" name="Rectangle 2">
            <a:extLst>
              <a:ext uri="{FF2B5EF4-FFF2-40B4-BE49-F238E27FC236}">
                <a16:creationId xmlns:a16="http://schemas.microsoft.com/office/drawing/2014/main" id="{002BE548-55E8-D344-A1BF-89491D9A21DA}"/>
              </a:ext>
            </a:extLst>
          </p:cNvPr>
          <p:cNvSpPr/>
          <p:nvPr/>
        </p:nvSpPr>
        <p:spPr>
          <a:xfrm>
            <a:off x="19282" y="-30775"/>
            <a:ext cx="12196118" cy="6888775"/>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pic>
        <p:nvPicPr>
          <p:cNvPr id="4" name="Picture 5" descr="A picture containing drawing&#10;&#10;Description generated with very high confidence">
            <a:extLst>
              <a:ext uri="{FF2B5EF4-FFF2-40B4-BE49-F238E27FC236}">
                <a16:creationId xmlns:a16="http://schemas.microsoft.com/office/drawing/2014/main" id="{A56EEE67-03C5-1447-8970-E89BD398D967}"/>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13" name="TextBox 12">
            <a:extLst>
              <a:ext uri="{FF2B5EF4-FFF2-40B4-BE49-F238E27FC236}">
                <a16:creationId xmlns:a16="http://schemas.microsoft.com/office/drawing/2014/main" id="{3A188E98-AF4D-F24F-BF43-C7534C843A56}"/>
              </a:ext>
            </a:extLst>
          </p:cNvPr>
          <p:cNvSpPr txBox="1"/>
          <p:nvPr/>
        </p:nvSpPr>
        <p:spPr>
          <a:xfrm>
            <a:off x="1143005" y="2243816"/>
            <a:ext cx="9948672" cy="1446550"/>
          </a:xfrm>
          <a:prstGeom prst="rect">
            <a:avLst/>
          </a:prstGeom>
          <a:noFill/>
        </p:spPr>
        <p:txBody>
          <a:bodyPr wrap="square" rtlCol="0">
            <a:spAutoFit/>
          </a:bodyPr>
          <a:lstStyle/>
          <a:p>
            <a:pPr algn="ctr"/>
            <a:r>
              <a:rPr lang="en-US" sz="6000" dirty="0">
                <a:solidFill>
                  <a:srgbClr val="FFC000"/>
                </a:solidFill>
              </a:rPr>
              <a:t>What is your mission in life?</a:t>
            </a:r>
          </a:p>
          <a:p>
            <a:pPr algn="ctr"/>
            <a:endParaRPr lang="en-US" sz="2800" dirty="0">
              <a:solidFill>
                <a:srgbClr val="FFC000"/>
              </a:solidFill>
            </a:endParaRPr>
          </a:p>
        </p:txBody>
      </p:sp>
    </p:spTree>
    <p:extLst>
      <p:ext uri="{BB962C8B-B14F-4D97-AF65-F5344CB8AC3E}">
        <p14:creationId xmlns:p14="http://schemas.microsoft.com/office/powerpoint/2010/main" val="1521571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the side of a brick building&#10;&#10;Description generated with very high confidence">
            <a:extLst>
              <a:ext uri="{FF2B5EF4-FFF2-40B4-BE49-F238E27FC236}">
                <a16:creationId xmlns:a16="http://schemas.microsoft.com/office/drawing/2014/main" id="{7DD1C5B3-7AD3-401B-BA37-100EF219C1EF}"/>
              </a:ext>
            </a:extLst>
          </p:cNvPr>
          <p:cNvPicPr>
            <a:picLocks noChangeAspect="1"/>
          </p:cNvPicPr>
          <p:nvPr/>
        </p:nvPicPr>
        <p:blipFill>
          <a:blip r:embed="rId3"/>
          <a:stretch>
            <a:fillRect/>
          </a:stretch>
        </p:blipFill>
        <p:spPr>
          <a:xfrm>
            <a:off x="0" y="0"/>
            <a:ext cx="12196118" cy="6888776"/>
          </a:xfrm>
          <a:prstGeom prst="rect">
            <a:avLst/>
          </a:prstGeom>
        </p:spPr>
      </p:pic>
      <p:sp>
        <p:nvSpPr>
          <p:cNvPr id="3" name="Rectangle 2">
            <a:extLst>
              <a:ext uri="{FF2B5EF4-FFF2-40B4-BE49-F238E27FC236}">
                <a16:creationId xmlns:a16="http://schemas.microsoft.com/office/drawing/2014/main" id="{002BE548-55E8-D344-A1BF-89491D9A21DA}"/>
              </a:ext>
            </a:extLst>
          </p:cNvPr>
          <p:cNvSpPr/>
          <p:nvPr/>
        </p:nvSpPr>
        <p:spPr>
          <a:xfrm>
            <a:off x="19282" y="-30775"/>
            <a:ext cx="12196118" cy="6888775"/>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pic>
        <p:nvPicPr>
          <p:cNvPr id="4" name="Picture 5" descr="A picture containing drawing&#10;&#10;Description generated with very high confidence">
            <a:extLst>
              <a:ext uri="{FF2B5EF4-FFF2-40B4-BE49-F238E27FC236}">
                <a16:creationId xmlns:a16="http://schemas.microsoft.com/office/drawing/2014/main" id="{A56EEE67-03C5-1447-8970-E89BD398D967}"/>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13" name="TextBox 12">
            <a:extLst>
              <a:ext uri="{FF2B5EF4-FFF2-40B4-BE49-F238E27FC236}">
                <a16:creationId xmlns:a16="http://schemas.microsoft.com/office/drawing/2014/main" id="{3A188E98-AF4D-F24F-BF43-C7534C843A56}"/>
              </a:ext>
            </a:extLst>
          </p:cNvPr>
          <p:cNvSpPr txBox="1"/>
          <p:nvPr/>
        </p:nvSpPr>
        <p:spPr>
          <a:xfrm>
            <a:off x="1143005" y="1396323"/>
            <a:ext cx="9948672" cy="4278094"/>
          </a:xfrm>
          <a:prstGeom prst="rect">
            <a:avLst/>
          </a:prstGeom>
          <a:noFill/>
        </p:spPr>
        <p:txBody>
          <a:bodyPr wrap="square" rtlCol="0">
            <a:spAutoFit/>
          </a:bodyPr>
          <a:lstStyle/>
          <a:p>
            <a:pPr algn="ctr"/>
            <a:r>
              <a:rPr lang="en-US" sz="3600" dirty="0">
                <a:solidFill>
                  <a:srgbClr val="FFC000"/>
                </a:solidFill>
              </a:rPr>
              <a:t>Having a mission:</a:t>
            </a:r>
          </a:p>
          <a:p>
            <a:pPr algn="ctr"/>
            <a:endParaRPr lang="en-US" sz="3600" dirty="0">
              <a:solidFill>
                <a:srgbClr val="FFC000"/>
              </a:solidFill>
            </a:endParaRPr>
          </a:p>
          <a:p>
            <a:pPr marL="342900" indent="-342900">
              <a:buFont typeface="Arial" panose="020B0604020202020204" pitchFamily="34" charset="0"/>
              <a:buChar char="•"/>
            </a:pPr>
            <a:r>
              <a:rPr lang="en-US" sz="3600" b="1" i="1" dirty="0">
                <a:solidFill>
                  <a:schemeClr val="bg1"/>
                </a:solidFill>
              </a:rPr>
              <a:t>Enables leaders to sustain themselves</a:t>
            </a:r>
            <a:r>
              <a:rPr lang="en-US" sz="3600" dirty="0">
                <a:solidFill>
                  <a:schemeClr val="bg1"/>
                </a:solidFill>
              </a:rPr>
              <a:t> </a:t>
            </a:r>
          </a:p>
          <a:p>
            <a:pPr marL="342900" indent="-342900">
              <a:buFont typeface="Arial" panose="020B0604020202020204" pitchFamily="34" charset="0"/>
              <a:buChar char="•"/>
            </a:pPr>
            <a:r>
              <a:rPr lang="en-US" sz="3600" b="1" i="1" dirty="0">
                <a:solidFill>
                  <a:schemeClr val="bg1"/>
                </a:solidFill>
              </a:rPr>
              <a:t>Demands a level of vulnerability in order to lead Allows you to act on opportunities</a:t>
            </a:r>
          </a:p>
          <a:p>
            <a:pPr marL="342900" indent="-342900">
              <a:buFont typeface="Arial" panose="020B0604020202020204" pitchFamily="34" charset="0"/>
              <a:buChar char="•"/>
            </a:pPr>
            <a:r>
              <a:rPr lang="en-US" sz="3600" b="1" i="1" dirty="0">
                <a:solidFill>
                  <a:schemeClr val="bg1"/>
                </a:solidFill>
              </a:rPr>
              <a:t>Connects you to this time and place</a:t>
            </a:r>
            <a:endParaRPr lang="en-US" sz="3600" dirty="0">
              <a:solidFill>
                <a:schemeClr val="bg1"/>
              </a:solidFill>
            </a:endParaRPr>
          </a:p>
          <a:p>
            <a:pPr algn="ctr"/>
            <a:endParaRPr lang="en-US" sz="2800" dirty="0">
              <a:solidFill>
                <a:srgbClr val="FFC000"/>
              </a:solidFill>
            </a:endParaRPr>
          </a:p>
          <a:p>
            <a:pPr algn="ctr"/>
            <a:endParaRPr lang="en-US" sz="2800" dirty="0">
              <a:solidFill>
                <a:srgbClr val="FFC000"/>
              </a:solidFill>
            </a:endParaRPr>
          </a:p>
        </p:txBody>
      </p:sp>
    </p:spTree>
    <p:extLst>
      <p:ext uri="{BB962C8B-B14F-4D97-AF65-F5344CB8AC3E}">
        <p14:creationId xmlns:p14="http://schemas.microsoft.com/office/powerpoint/2010/main" val="372686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8037"/>
          <a:stretch/>
        </p:blipFill>
        <p:spPr>
          <a:xfrm>
            <a:off x="4786094" y="-2970"/>
            <a:ext cx="7405906" cy="6860854"/>
          </a:xfrm>
          <a:prstGeom prst="rect">
            <a:avLst/>
          </a:prstGeom>
        </p:spPr>
      </p:pic>
      <p:pic>
        <p:nvPicPr>
          <p:cNvPr id="11" name="Picture 5" descr="A picture containing drawing&#10;&#10;Description generated with very high confidence">
            <a:extLst>
              <a:ext uri="{FF2B5EF4-FFF2-40B4-BE49-F238E27FC236}">
                <a16:creationId xmlns:a16="http://schemas.microsoft.com/office/drawing/2014/main" id="{8222CE35-1344-E844-B01A-A634AE1138FD}"/>
              </a:ext>
            </a:extLst>
          </p:cNvPr>
          <p:cNvPicPr>
            <a:picLocks noChangeAspect="1"/>
          </p:cNvPicPr>
          <p:nvPr/>
        </p:nvPicPr>
        <p:blipFill>
          <a:blip r:embed="rId4"/>
          <a:stretch>
            <a:fillRect/>
          </a:stretch>
        </p:blipFill>
        <p:spPr>
          <a:xfrm>
            <a:off x="8771909" y="5562637"/>
            <a:ext cx="2511287" cy="599919"/>
          </a:xfrm>
          <a:prstGeom prst="rect">
            <a:avLst/>
          </a:prstGeom>
        </p:spPr>
      </p:pic>
      <p:pic>
        <p:nvPicPr>
          <p:cNvPr id="8" name="Picture 2" descr="A sign on the side of a brick building&#10;&#10;Description generated with very high confidence">
            <a:extLst>
              <a:ext uri="{FF2B5EF4-FFF2-40B4-BE49-F238E27FC236}">
                <a16:creationId xmlns:a16="http://schemas.microsoft.com/office/drawing/2014/main" id="{5B839AB8-18D0-0047-A83A-0CE1ACF391A3}"/>
              </a:ext>
            </a:extLst>
          </p:cNvPr>
          <p:cNvPicPr>
            <a:picLocks noChangeAspect="1"/>
          </p:cNvPicPr>
          <p:nvPr/>
        </p:nvPicPr>
        <p:blipFill rotWithShape="1">
          <a:blip r:embed="rId5"/>
          <a:srcRect l="20220" t="-10" r="41326" b="2462"/>
          <a:stretch/>
        </p:blipFill>
        <p:spPr>
          <a:xfrm>
            <a:off x="0" y="1"/>
            <a:ext cx="4786094" cy="6857884"/>
          </a:xfrm>
          <a:prstGeom prst="rect">
            <a:avLst/>
          </a:prstGeom>
        </p:spPr>
      </p:pic>
      <p:sp>
        <p:nvSpPr>
          <p:cNvPr id="7" name="Rectangle 6">
            <a:extLst>
              <a:ext uri="{FF2B5EF4-FFF2-40B4-BE49-F238E27FC236}">
                <a16:creationId xmlns:a16="http://schemas.microsoft.com/office/drawing/2014/main" id="{8D11F971-579D-4442-9B18-885F94E3BB8E}"/>
              </a:ext>
            </a:extLst>
          </p:cNvPr>
          <p:cNvSpPr/>
          <p:nvPr/>
        </p:nvSpPr>
        <p:spPr>
          <a:xfrm>
            <a:off x="0" y="0"/>
            <a:ext cx="4786094"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sp>
        <p:nvSpPr>
          <p:cNvPr id="2" name="TextBox 1"/>
          <p:cNvSpPr txBox="1"/>
          <p:nvPr/>
        </p:nvSpPr>
        <p:spPr>
          <a:xfrm>
            <a:off x="660767" y="558957"/>
            <a:ext cx="3464560" cy="6001643"/>
          </a:xfrm>
          <a:prstGeom prst="rect">
            <a:avLst/>
          </a:prstGeom>
          <a:noFill/>
        </p:spPr>
        <p:txBody>
          <a:bodyPr wrap="square" rtlCol="0">
            <a:spAutoFit/>
          </a:bodyPr>
          <a:lstStyle/>
          <a:p>
            <a:pPr algn="ctr"/>
            <a:r>
              <a:rPr lang="en-US" sz="3200" dirty="0">
                <a:solidFill>
                  <a:schemeClr val="bg1"/>
                </a:solidFill>
              </a:rPr>
              <a:t>What in your life sparked your mission? </a:t>
            </a:r>
          </a:p>
          <a:p>
            <a:pPr algn="ctr"/>
            <a:endParaRPr lang="en-US" sz="3200" dirty="0">
              <a:solidFill>
                <a:schemeClr val="bg1"/>
              </a:solidFill>
            </a:endParaRPr>
          </a:p>
          <a:p>
            <a:pPr algn="ctr"/>
            <a:r>
              <a:rPr lang="en-US" sz="3200" dirty="0">
                <a:solidFill>
                  <a:schemeClr val="bg1"/>
                </a:solidFill>
              </a:rPr>
              <a:t>When was your spark born? </a:t>
            </a:r>
          </a:p>
          <a:p>
            <a:pPr algn="ctr"/>
            <a:endParaRPr lang="en-US" sz="3200" dirty="0">
              <a:solidFill>
                <a:schemeClr val="bg1"/>
              </a:solidFill>
            </a:endParaRPr>
          </a:p>
          <a:p>
            <a:pPr algn="ctr"/>
            <a:r>
              <a:rPr lang="en-US" sz="3200" dirty="0">
                <a:solidFill>
                  <a:schemeClr val="bg1"/>
                </a:solidFill>
              </a:rPr>
              <a:t>What sustains you in the face of challenges? </a:t>
            </a:r>
          </a:p>
          <a:p>
            <a:pPr algn="ctr"/>
            <a:endParaRPr lang="en-US" sz="3200" dirty="0">
              <a:solidFill>
                <a:schemeClr val="bg1"/>
              </a:solidFill>
            </a:endParaRPr>
          </a:p>
          <a:p>
            <a:endParaRPr lang="en-US" sz="3200" dirty="0">
              <a:solidFill>
                <a:schemeClr val="bg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9709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17A893-9B46-0C42-9476-709D122BC44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16"/>
            <a:ext cx="12191794" cy="6857884"/>
          </a:xfrm>
          <a:prstGeom prst="rect">
            <a:avLst/>
          </a:prstGeom>
          <a:ln>
            <a:noFill/>
          </a:ln>
        </p:spPr>
      </p:pic>
      <p:pic>
        <p:nvPicPr>
          <p:cNvPr id="7" name="Picture 2" descr="A sign on the side of a brick building&#10;&#10;Description generated with very high confidence">
            <a:extLst>
              <a:ext uri="{FF2B5EF4-FFF2-40B4-BE49-F238E27FC236}">
                <a16:creationId xmlns:a16="http://schemas.microsoft.com/office/drawing/2014/main" id="{0A89FC56-1112-904C-9CD0-283F6A76052D}"/>
              </a:ext>
            </a:extLst>
          </p:cNvPr>
          <p:cNvPicPr>
            <a:picLocks noChangeAspect="1"/>
          </p:cNvPicPr>
          <p:nvPr/>
        </p:nvPicPr>
        <p:blipFill rotWithShape="1">
          <a:blip r:embed="rId4"/>
          <a:srcRect l="20090" t="200" r="40494" b="445"/>
          <a:stretch/>
        </p:blipFill>
        <p:spPr>
          <a:xfrm>
            <a:off x="-1" y="0"/>
            <a:ext cx="4816693" cy="6857884"/>
          </a:xfrm>
          <a:prstGeom prst="rect">
            <a:avLst/>
          </a:prstGeom>
        </p:spPr>
      </p:pic>
      <p:sp>
        <p:nvSpPr>
          <p:cNvPr id="6" name="Rectangle 5">
            <a:extLst>
              <a:ext uri="{FF2B5EF4-FFF2-40B4-BE49-F238E27FC236}">
                <a16:creationId xmlns:a16="http://schemas.microsoft.com/office/drawing/2014/main" id="{1EC60923-C59B-304A-BF2B-BAA7A5A7F89B}"/>
              </a:ext>
            </a:extLst>
          </p:cNvPr>
          <p:cNvSpPr/>
          <p:nvPr/>
        </p:nvSpPr>
        <p:spPr>
          <a:xfrm>
            <a:off x="6802" y="7209"/>
            <a:ext cx="4816693"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pic>
        <p:nvPicPr>
          <p:cNvPr id="9" name="Picture 5" descr="A picture containing drawing&#10;&#10;Description generated with very high confidence">
            <a:extLst>
              <a:ext uri="{FF2B5EF4-FFF2-40B4-BE49-F238E27FC236}">
                <a16:creationId xmlns:a16="http://schemas.microsoft.com/office/drawing/2014/main" id="{22294B29-EF03-D842-A428-E969C0E9C9B9}"/>
              </a:ext>
            </a:extLst>
          </p:cNvPr>
          <p:cNvPicPr>
            <a:picLocks noChangeAspect="1"/>
          </p:cNvPicPr>
          <p:nvPr/>
        </p:nvPicPr>
        <p:blipFill>
          <a:blip r:embed="rId5"/>
          <a:stretch>
            <a:fillRect/>
          </a:stretch>
        </p:blipFill>
        <p:spPr>
          <a:xfrm>
            <a:off x="8769096" y="5559552"/>
            <a:ext cx="2511287" cy="59991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04FE9CD-BF74-7B4D-9964-BA8992E78881}"/>
              </a:ext>
            </a:extLst>
          </p:cNvPr>
          <p:cNvSpPr txBox="1"/>
          <p:nvPr/>
        </p:nvSpPr>
        <p:spPr>
          <a:xfrm>
            <a:off x="440985" y="979956"/>
            <a:ext cx="3948325" cy="4154984"/>
          </a:xfrm>
          <a:prstGeom prst="rect">
            <a:avLst/>
          </a:prstGeom>
          <a:noFill/>
        </p:spPr>
        <p:txBody>
          <a:bodyPr wrap="square" lIns="0" rIns="0" rtlCol="0">
            <a:spAutoFit/>
          </a:bodyPr>
          <a:lstStyle/>
          <a:p>
            <a:pPr algn="ctr"/>
            <a:r>
              <a:rPr lang="en-US" sz="4000" dirty="0">
                <a:solidFill>
                  <a:srgbClr val="FFC000"/>
                </a:solidFill>
              </a:rPr>
              <a:t>Vulnerability is the birthplace of innovation, creativity and change.</a:t>
            </a:r>
            <a:br>
              <a:rPr lang="en-US" sz="4000" dirty="0">
                <a:solidFill>
                  <a:srgbClr val="FFC000"/>
                </a:solidFill>
              </a:rPr>
            </a:br>
            <a:r>
              <a:rPr lang="en-US" sz="4000" dirty="0">
                <a:solidFill>
                  <a:srgbClr val="FFC000"/>
                </a:solidFill>
              </a:rPr>
              <a:t>– </a:t>
            </a:r>
            <a:r>
              <a:rPr lang="en-US" sz="4000" dirty="0" err="1">
                <a:solidFill>
                  <a:srgbClr val="FFC000"/>
                </a:solidFill>
              </a:rPr>
              <a:t>Brene</a:t>
            </a:r>
            <a:r>
              <a:rPr lang="en-US" sz="4000" dirty="0">
                <a:solidFill>
                  <a:srgbClr val="FFC000"/>
                </a:solidFill>
              </a:rPr>
              <a:t> Brown</a:t>
            </a:r>
          </a:p>
          <a:p>
            <a:pPr marL="342900" indent="-342900" algn="ctr">
              <a:buFont typeface="Arial" panose="020B0604020202020204" pitchFamily="34" charset="0"/>
              <a:buChar char="•"/>
            </a:pPr>
            <a:endParaRPr lang="en-US" sz="2400" dirty="0">
              <a:solidFill>
                <a:schemeClr val="bg1"/>
              </a:solidFill>
              <a:latin typeface="Times" pitchFamily="2" charset="0"/>
            </a:endParaRPr>
          </a:p>
        </p:txBody>
      </p:sp>
    </p:spTree>
    <p:extLst>
      <p:ext uri="{BB962C8B-B14F-4D97-AF65-F5344CB8AC3E}">
        <p14:creationId xmlns:p14="http://schemas.microsoft.com/office/powerpoint/2010/main" val="415369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erson sitting at a table using a computer&#10;&#10;Description generated with very high confidence">
            <a:extLst>
              <a:ext uri="{FF2B5EF4-FFF2-40B4-BE49-F238E27FC236}">
                <a16:creationId xmlns:a16="http://schemas.microsoft.com/office/drawing/2014/main" id="{438417EE-CBE8-224A-83CC-40C7545D3403}"/>
              </a:ext>
            </a:extLst>
          </p:cNvPr>
          <p:cNvPicPr>
            <a:picLocks noChangeAspect="1"/>
          </p:cNvPicPr>
          <p:nvPr/>
        </p:nvPicPr>
        <p:blipFill rotWithShape="1">
          <a:blip r:embed="rId3"/>
          <a:srcRect l="10413" t="6949" b="3425"/>
          <a:stretch/>
        </p:blipFill>
        <p:spPr>
          <a:xfrm>
            <a:off x="0" y="772"/>
            <a:ext cx="12192000" cy="6857112"/>
          </a:xfrm>
          <a:prstGeom prst="rect">
            <a:avLst/>
          </a:prstGeom>
        </p:spPr>
      </p:pic>
      <p:sp>
        <p:nvSpPr>
          <p:cNvPr id="2" name="Rectangle 1">
            <a:extLst>
              <a:ext uri="{FF2B5EF4-FFF2-40B4-BE49-F238E27FC236}">
                <a16:creationId xmlns:a16="http://schemas.microsoft.com/office/drawing/2014/main" id="{DFBBAE76-1A79-A549-B5A8-7086DF51EB0D}"/>
              </a:ext>
            </a:extLst>
          </p:cNvPr>
          <p:cNvSpPr/>
          <p:nvPr/>
        </p:nvSpPr>
        <p:spPr>
          <a:xfrm>
            <a:off x="4784036" y="116"/>
            <a:ext cx="7410024"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Georgia"/>
              <a:cs typeface="Calibri"/>
            </a:endParaRPr>
          </a:p>
        </p:txBody>
      </p:sp>
      <p:sp>
        <p:nvSpPr>
          <p:cNvPr id="5" name="TextBox 4">
            <a:extLst>
              <a:ext uri="{FF2B5EF4-FFF2-40B4-BE49-F238E27FC236}">
                <a16:creationId xmlns:a16="http://schemas.microsoft.com/office/drawing/2014/main" id="{C38E504F-7E93-5346-9421-9E96C0C09F6E}"/>
              </a:ext>
            </a:extLst>
          </p:cNvPr>
          <p:cNvSpPr txBox="1"/>
          <p:nvPr/>
        </p:nvSpPr>
        <p:spPr>
          <a:xfrm>
            <a:off x="5458304" y="754146"/>
            <a:ext cx="6232350" cy="2848857"/>
          </a:xfrm>
          <a:prstGeom prst="rect">
            <a:avLst/>
          </a:prstGeom>
          <a:noFill/>
        </p:spPr>
        <p:txBody>
          <a:bodyPr wrap="square" lIns="91440" rtlCol="0">
            <a:spAutoFit/>
          </a:bodyPr>
          <a:lstStyle/>
          <a:p>
            <a:pPr algn="ctr"/>
            <a:r>
              <a:rPr lang="en-US" sz="4800" dirty="0">
                <a:solidFill>
                  <a:schemeClr val="bg1"/>
                </a:solidFill>
              </a:rPr>
              <a:t>What are your points of vulnerability that make </a:t>
            </a:r>
            <a:br>
              <a:rPr lang="en-US" sz="4800" dirty="0">
                <a:solidFill>
                  <a:schemeClr val="bg1"/>
                </a:solidFill>
              </a:rPr>
            </a:br>
            <a:r>
              <a:rPr lang="en-US" sz="4800" dirty="0">
                <a:solidFill>
                  <a:schemeClr val="bg1"/>
                </a:solidFill>
              </a:rPr>
              <a:t>you strong?  </a:t>
            </a:r>
          </a:p>
          <a:p>
            <a:pPr>
              <a:lnSpc>
                <a:spcPts val="4500"/>
              </a:lnSpc>
            </a:pPr>
            <a:endParaRPr lang="en-US" sz="2800" dirty="0">
              <a:solidFill>
                <a:schemeClr val="bg1"/>
              </a:solidFill>
              <a:latin typeface="Times" pitchFamily="2" charset="0"/>
            </a:endParaRPr>
          </a:p>
        </p:txBody>
      </p:sp>
      <p:pic>
        <p:nvPicPr>
          <p:cNvPr id="8" name="Picture 5" descr="A picture containing drawing&#10;&#10;Description generated with very high confidence">
            <a:extLst>
              <a:ext uri="{FF2B5EF4-FFF2-40B4-BE49-F238E27FC236}">
                <a16:creationId xmlns:a16="http://schemas.microsoft.com/office/drawing/2014/main" id="{6F79D488-AC39-5643-B199-F43E90F906F6}"/>
              </a:ext>
            </a:extLst>
          </p:cNvPr>
          <p:cNvPicPr>
            <a:picLocks noChangeAspect="1"/>
          </p:cNvPicPr>
          <p:nvPr/>
        </p:nvPicPr>
        <p:blipFill>
          <a:blip r:embed="rId4"/>
          <a:stretch>
            <a:fillRect/>
          </a:stretch>
        </p:blipFill>
        <p:spPr>
          <a:xfrm>
            <a:off x="8771909" y="5562637"/>
            <a:ext cx="2511287" cy="599919"/>
          </a:xfrm>
          <a:prstGeom prst="rect">
            <a:avLst/>
          </a:prstGeom>
        </p:spPr>
      </p:pic>
    </p:spTree>
    <p:extLst>
      <p:ext uri="{BB962C8B-B14F-4D97-AF65-F5344CB8AC3E}">
        <p14:creationId xmlns:p14="http://schemas.microsoft.com/office/powerpoint/2010/main" val="145550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the side of a brick building&#10;&#10;Description generated with very high confidence">
            <a:extLst>
              <a:ext uri="{FF2B5EF4-FFF2-40B4-BE49-F238E27FC236}">
                <a16:creationId xmlns:a16="http://schemas.microsoft.com/office/drawing/2014/main" id="{7DD1C5B3-7AD3-401B-BA37-100EF219C1EF}"/>
              </a:ext>
            </a:extLst>
          </p:cNvPr>
          <p:cNvPicPr>
            <a:picLocks noChangeAspect="1"/>
          </p:cNvPicPr>
          <p:nvPr/>
        </p:nvPicPr>
        <p:blipFill>
          <a:blip r:embed="rId3"/>
          <a:stretch>
            <a:fillRect/>
          </a:stretch>
        </p:blipFill>
        <p:spPr>
          <a:xfrm>
            <a:off x="0" y="0"/>
            <a:ext cx="12196118" cy="6888776"/>
          </a:xfrm>
          <a:prstGeom prst="rect">
            <a:avLst/>
          </a:prstGeom>
        </p:spPr>
      </p:pic>
      <p:sp>
        <p:nvSpPr>
          <p:cNvPr id="3" name="Rectangle 2">
            <a:extLst>
              <a:ext uri="{FF2B5EF4-FFF2-40B4-BE49-F238E27FC236}">
                <a16:creationId xmlns:a16="http://schemas.microsoft.com/office/drawing/2014/main" id="{002BE548-55E8-D344-A1BF-89491D9A21DA}"/>
              </a:ext>
            </a:extLst>
          </p:cNvPr>
          <p:cNvSpPr/>
          <p:nvPr/>
        </p:nvSpPr>
        <p:spPr>
          <a:xfrm>
            <a:off x="19282" y="-30775"/>
            <a:ext cx="12196118" cy="6888775"/>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pic>
        <p:nvPicPr>
          <p:cNvPr id="4" name="Picture 5" descr="A picture containing drawing&#10;&#10;Description generated with very high confidence">
            <a:extLst>
              <a:ext uri="{FF2B5EF4-FFF2-40B4-BE49-F238E27FC236}">
                <a16:creationId xmlns:a16="http://schemas.microsoft.com/office/drawing/2014/main" id="{A56EEE67-03C5-1447-8970-E89BD398D967}"/>
              </a:ext>
            </a:extLst>
          </p:cNvPr>
          <p:cNvPicPr>
            <a:picLocks noChangeAspect="1"/>
          </p:cNvPicPr>
          <p:nvPr/>
        </p:nvPicPr>
        <p:blipFill>
          <a:blip r:embed="rId4"/>
          <a:stretch>
            <a:fillRect/>
          </a:stretch>
        </p:blipFill>
        <p:spPr>
          <a:xfrm>
            <a:off x="8771909" y="5562637"/>
            <a:ext cx="2511287" cy="599919"/>
          </a:xfrm>
          <a:prstGeom prst="rect">
            <a:avLst/>
          </a:prstGeom>
        </p:spPr>
      </p:pic>
      <p:sp>
        <p:nvSpPr>
          <p:cNvPr id="13" name="TextBox 12">
            <a:extLst>
              <a:ext uri="{FF2B5EF4-FFF2-40B4-BE49-F238E27FC236}">
                <a16:creationId xmlns:a16="http://schemas.microsoft.com/office/drawing/2014/main" id="{3A188E98-AF4D-F24F-BF43-C7534C843A56}"/>
              </a:ext>
            </a:extLst>
          </p:cNvPr>
          <p:cNvSpPr txBox="1"/>
          <p:nvPr/>
        </p:nvSpPr>
        <p:spPr>
          <a:xfrm>
            <a:off x="1143005" y="1396323"/>
            <a:ext cx="9948672" cy="3785652"/>
          </a:xfrm>
          <a:prstGeom prst="rect">
            <a:avLst/>
          </a:prstGeom>
          <a:noFill/>
        </p:spPr>
        <p:txBody>
          <a:bodyPr wrap="square" rtlCol="0">
            <a:spAutoFit/>
          </a:bodyPr>
          <a:lstStyle/>
          <a:p>
            <a:pPr algn="ctr"/>
            <a:r>
              <a:rPr lang="en-US" sz="6000" dirty="0">
                <a:solidFill>
                  <a:srgbClr val="FFC000"/>
                </a:solidFill>
              </a:rPr>
              <a:t>There is no greater agony than bearing an untold story inside you.</a:t>
            </a:r>
            <a:endParaRPr lang="en-US" sz="6000" dirty="0">
              <a:solidFill>
                <a:schemeClr val="bg1"/>
              </a:solidFill>
            </a:endParaRPr>
          </a:p>
          <a:p>
            <a:pPr algn="r"/>
            <a:r>
              <a:rPr lang="en-US" sz="6000" dirty="0">
                <a:solidFill>
                  <a:srgbClr val="FFC000"/>
                </a:solidFill>
              </a:rPr>
              <a:t>– Maya Angelou</a:t>
            </a:r>
          </a:p>
        </p:txBody>
      </p:sp>
    </p:spTree>
    <p:extLst>
      <p:ext uri="{BB962C8B-B14F-4D97-AF65-F5344CB8AC3E}">
        <p14:creationId xmlns:p14="http://schemas.microsoft.com/office/powerpoint/2010/main" val="3095243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43414" y="-451252"/>
            <a:ext cx="9420924" cy="7309136"/>
          </a:xfrm>
          <a:prstGeom prst="rect">
            <a:avLst/>
          </a:prstGeom>
        </p:spPr>
      </p:pic>
      <p:pic>
        <p:nvPicPr>
          <p:cNvPr id="7" name="Picture 2" descr="A sign on the side of a brick building&#10;&#10;Description generated with very high confidence">
            <a:extLst>
              <a:ext uri="{FF2B5EF4-FFF2-40B4-BE49-F238E27FC236}">
                <a16:creationId xmlns:a16="http://schemas.microsoft.com/office/drawing/2014/main" id="{0A89FC56-1112-904C-9CD0-283F6A76052D}"/>
              </a:ext>
            </a:extLst>
          </p:cNvPr>
          <p:cNvPicPr>
            <a:picLocks noChangeAspect="1"/>
          </p:cNvPicPr>
          <p:nvPr/>
        </p:nvPicPr>
        <p:blipFill rotWithShape="1">
          <a:blip r:embed="rId4"/>
          <a:srcRect l="20090" t="200" r="40494" b="445"/>
          <a:stretch/>
        </p:blipFill>
        <p:spPr>
          <a:xfrm>
            <a:off x="-1" y="0"/>
            <a:ext cx="4816693" cy="6857884"/>
          </a:xfrm>
          <a:prstGeom prst="rect">
            <a:avLst/>
          </a:prstGeom>
        </p:spPr>
      </p:pic>
      <p:sp>
        <p:nvSpPr>
          <p:cNvPr id="6" name="Rectangle 5">
            <a:extLst>
              <a:ext uri="{FF2B5EF4-FFF2-40B4-BE49-F238E27FC236}">
                <a16:creationId xmlns:a16="http://schemas.microsoft.com/office/drawing/2014/main" id="{1EC60923-C59B-304A-BF2B-BAA7A5A7F89B}"/>
              </a:ext>
            </a:extLst>
          </p:cNvPr>
          <p:cNvSpPr/>
          <p:nvPr/>
        </p:nvSpPr>
        <p:spPr>
          <a:xfrm>
            <a:off x="0" y="116"/>
            <a:ext cx="4816693" cy="6857884"/>
          </a:xfrm>
          <a:prstGeom prst="rect">
            <a:avLst/>
          </a:prstGeom>
          <a:solidFill>
            <a:srgbClr val="04664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latin typeface="Georgia"/>
              <a:cs typeface="Calibri"/>
            </a:endParaRPr>
          </a:p>
        </p:txBody>
      </p:sp>
      <p:pic>
        <p:nvPicPr>
          <p:cNvPr id="9" name="Picture 5" descr="A picture containing drawing&#10;&#10;Description generated with very high confidence">
            <a:extLst>
              <a:ext uri="{FF2B5EF4-FFF2-40B4-BE49-F238E27FC236}">
                <a16:creationId xmlns:a16="http://schemas.microsoft.com/office/drawing/2014/main" id="{22294B29-EF03-D842-A428-E969C0E9C9B9}"/>
              </a:ext>
            </a:extLst>
          </p:cNvPr>
          <p:cNvPicPr>
            <a:picLocks noChangeAspect="1"/>
          </p:cNvPicPr>
          <p:nvPr/>
        </p:nvPicPr>
        <p:blipFill>
          <a:blip r:embed="rId5"/>
          <a:stretch>
            <a:fillRect/>
          </a:stretch>
        </p:blipFill>
        <p:spPr>
          <a:xfrm>
            <a:off x="8769096" y="5559552"/>
            <a:ext cx="2511287" cy="599919"/>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F04FE9CD-BF74-7B4D-9964-BA8992E78881}"/>
              </a:ext>
            </a:extLst>
          </p:cNvPr>
          <p:cNvSpPr txBox="1"/>
          <p:nvPr/>
        </p:nvSpPr>
        <p:spPr>
          <a:xfrm>
            <a:off x="434182" y="1183011"/>
            <a:ext cx="3948325" cy="3785652"/>
          </a:xfrm>
          <a:prstGeom prst="rect">
            <a:avLst/>
          </a:prstGeom>
          <a:noFill/>
        </p:spPr>
        <p:txBody>
          <a:bodyPr wrap="square" lIns="0" rIns="0" rtlCol="0">
            <a:spAutoFit/>
          </a:bodyPr>
          <a:lstStyle/>
          <a:p>
            <a:pPr algn="ctr"/>
            <a:r>
              <a:rPr lang="en-US" sz="2400" dirty="0">
                <a:solidFill>
                  <a:schemeClr val="bg1"/>
                </a:solidFill>
              </a:rPr>
              <a:t>How can you share your story to inspire another?</a:t>
            </a:r>
          </a:p>
          <a:p>
            <a:pPr algn="ctr"/>
            <a:endParaRPr lang="en-US" sz="2400" dirty="0">
              <a:solidFill>
                <a:schemeClr val="bg1"/>
              </a:solidFill>
            </a:endParaRPr>
          </a:p>
          <a:p>
            <a:pPr algn="ctr"/>
            <a:r>
              <a:rPr lang="en-US" sz="2400" dirty="0">
                <a:solidFill>
                  <a:schemeClr val="bg1"/>
                </a:solidFill>
              </a:rPr>
              <a:t>How can you listen to the story of another with the ear of an </a:t>
            </a:r>
            <a:br>
              <a:rPr lang="en-US" sz="2400" dirty="0">
                <a:solidFill>
                  <a:schemeClr val="bg1"/>
                </a:solidFill>
              </a:rPr>
            </a:br>
            <a:r>
              <a:rPr lang="en-US" sz="2400" dirty="0">
                <a:solidFill>
                  <a:schemeClr val="bg1"/>
                </a:solidFill>
              </a:rPr>
              <a:t>open heart? </a:t>
            </a:r>
          </a:p>
          <a:p>
            <a:pPr algn="ctr"/>
            <a:endParaRPr lang="en-US" sz="2400" dirty="0">
              <a:solidFill>
                <a:schemeClr val="bg1"/>
              </a:solidFill>
            </a:endParaRPr>
          </a:p>
          <a:p>
            <a:pPr algn="ctr"/>
            <a:r>
              <a:rPr lang="en-US" sz="2400" dirty="0">
                <a:solidFill>
                  <a:schemeClr val="bg1"/>
                </a:solidFill>
              </a:rPr>
              <a:t>How can we be vulnerable in order to unlock our leadership potential?</a:t>
            </a:r>
          </a:p>
        </p:txBody>
      </p:sp>
    </p:spTree>
    <p:extLst>
      <p:ext uri="{BB962C8B-B14F-4D97-AF65-F5344CB8AC3E}">
        <p14:creationId xmlns:p14="http://schemas.microsoft.com/office/powerpoint/2010/main" val="6754420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704B94-0E8B-B741-8C37-ED7E89DA495B}">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5206</TotalTime>
  <Words>450</Words>
  <Application>Microsoft Macintosh PowerPoint</Application>
  <PresentationFormat>Widescreen</PresentationFormat>
  <Paragraphs>72</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Georgia</vt:lpstr>
      <vt:lpstr>Helvetica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Madeline T. Aliff</dc:creator>
  <cp:lastModifiedBy>Mary Hinton</cp:lastModifiedBy>
  <cp:revision>211</cp:revision>
  <cp:lastPrinted>2020-05-14T16:17:57Z</cp:lastPrinted>
  <dcterms:created xsi:type="dcterms:W3CDTF">2020-04-08T13:36:38Z</dcterms:created>
  <dcterms:modified xsi:type="dcterms:W3CDTF">2020-07-26T22:34:43Z</dcterms:modified>
</cp:coreProperties>
</file>