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11"/>
  </p:notesMasterIdLst>
  <p:sldIdLst>
    <p:sldId id="278" r:id="rId2"/>
    <p:sldId id="279" r:id="rId3"/>
    <p:sldId id="294" r:id="rId4"/>
    <p:sldId id="295" r:id="rId5"/>
    <p:sldId id="296" r:id="rId6"/>
    <p:sldId id="297" r:id="rId7"/>
    <p:sldId id="299" r:id="rId8"/>
    <p:sldId id="298" r:id="rId9"/>
    <p:sldId id="300" r:id="rId10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CFEC1F-6CCC-49C0-82D4-19D82624EE13}" v="7" dt="2022-11-17T19:20:38.074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09" autoAdjust="0"/>
  </p:normalViewPr>
  <p:slideViewPr>
    <p:cSldViewPr snapToGrid="0" snapToObjects="1">
      <p:cViewPr varScale="1">
        <p:scale>
          <a:sx n="68" d="100"/>
          <a:sy n="68" d="100"/>
        </p:scale>
        <p:origin x="798" y="60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888BFC-5664-440E-B79A-BC7994010600}" type="doc">
      <dgm:prSet loTypeId="urn:microsoft.com/office/officeart/2005/8/layout/list1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D7C57D-D029-4D94-A364-D53AB37D12FB}">
      <dgm:prSet/>
      <dgm:spPr/>
      <dgm:t>
        <a:bodyPr/>
        <a:lstStyle/>
        <a:p>
          <a:r>
            <a:rPr lang="en-US"/>
            <a:t>Go to class</a:t>
          </a:r>
        </a:p>
      </dgm:t>
    </dgm:pt>
    <dgm:pt modelId="{4811CC77-2E84-4578-B76E-174FE12F2970}" type="parTrans" cxnId="{C6EB9C3C-E134-4C01-AB6A-1737B8F892D8}">
      <dgm:prSet/>
      <dgm:spPr/>
      <dgm:t>
        <a:bodyPr/>
        <a:lstStyle/>
        <a:p>
          <a:endParaRPr lang="en-US"/>
        </a:p>
      </dgm:t>
    </dgm:pt>
    <dgm:pt modelId="{CC9AE708-A251-47A7-8495-E3D00653D847}" type="sibTrans" cxnId="{C6EB9C3C-E134-4C01-AB6A-1737B8F892D8}">
      <dgm:prSet/>
      <dgm:spPr/>
      <dgm:t>
        <a:bodyPr/>
        <a:lstStyle/>
        <a:p>
          <a:endParaRPr lang="en-US"/>
        </a:p>
      </dgm:t>
    </dgm:pt>
    <dgm:pt modelId="{4894B070-F85A-4F64-B5EC-1BC7D97D5820}">
      <dgm:prSet/>
      <dgm:spPr/>
      <dgm:t>
        <a:bodyPr/>
        <a:lstStyle/>
        <a:p>
          <a:r>
            <a:rPr lang="en-US"/>
            <a:t>Be an active listener</a:t>
          </a:r>
        </a:p>
      </dgm:t>
    </dgm:pt>
    <dgm:pt modelId="{5CD435C5-0E45-4EC5-A121-4FA7783491F1}" type="parTrans" cxnId="{B787D1FD-6DF4-464B-9FF8-B5066178EF76}">
      <dgm:prSet/>
      <dgm:spPr/>
      <dgm:t>
        <a:bodyPr/>
        <a:lstStyle/>
        <a:p>
          <a:endParaRPr lang="en-US"/>
        </a:p>
      </dgm:t>
    </dgm:pt>
    <dgm:pt modelId="{8CD0F817-8D9D-4324-9A0B-34C42173E3A0}" type="sibTrans" cxnId="{B787D1FD-6DF4-464B-9FF8-B5066178EF76}">
      <dgm:prSet/>
      <dgm:spPr/>
      <dgm:t>
        <a:bodyPr/>
        <a:lstStyle/>
        <a:p>
          <a:endParaRPr lang="en-US"/>
        </a:p>
      </dgm:t>
    </dgm:pt>
    <dgm:pt modelId="{FBCA762B-F42C-4322-BA48-56445B98DB5E}">
      <dgm:prSet/>
      <dgm:spPr/>
      <dgm:t>
        <a:bodyPr/>
        <a:lstStyle/>
        <a:p>
          <a:r>
            <a:rPr lang="en-US"/>
            <a:t>Take notes</a:t>
          </a:r>
        </a:p>
      </dgm:t>
    </dgm:pt>
    <dgm:pt modelId="{27F500D7-9955-415F-8E0D-3F27DD2D1113}" type="parTrans" cxnId="{04C3F03E-179C-41EB-AE15-3107A04D6B53}">
      <dgm:prSet/>
      <dgm:spPr/>
      <dgm:t>
        <a:bodyPr/>
        <a:lstStyle/>
        <a:p>
          <a:endParaRPr lang="en-US"/>
        </a:p>
      </dgm:t>
    </dgm:pt>
    <dgm:pt modelId="{46148441-58D6-4609-8FDF-E377CBBE9B9D}" type="sibTrans" cxnId="{04C3F03E-179C-41EB-AE15-3107A04D6B53}">
      <dgm:prSet/>
      <dgm:spPr/>
      <dgm:t>
        <a:bodyPr/>
        <a:lstStyle/>
        <a:p>
          <a:endParaRPr lang="en-US"/>
        </a:p>
      </dgm:t>
    </dgm:pt>
    <dgm:pt modelId="{697F41A8-204C-425C-BD03-1F8BEEE1008A}">
      <dgm:prSet/>
      <dgm:spPr/>
      <dgm:t>
        <a:bodyPr/>
        <a:lstStyle/>
        <a:p>
          <a:r>
            <a:rPr lang="en-US"/>
            <a:t>Review</a:t>
          </a:r>
        </a:p>
      </dgm:t>
    </dgm:pt>
    <dgm:pt modelId="{7851EF52-5C11-4498-B60D-6A11BC654C52}" type="parTrans" cxnId="{D172E10B-46CA-4336-8B96-876017399F31}">
      <dgm:prSet/>
      <dgm:spPr/>
      <dgm:t>
        <a:bodyPr/>
        <a:lstStyle/>
        <a:p>
          <a:endParaRPr lang="en-US"/>
        </a:p>
      </dgm:t>
    </dgm:pt>
    <dgm:pt modelId="{EF7A55D5-F6D5-44C6-974E-C81A966BA9D7}" type="sibTrans" cxnId="{D172E10B-46CA-4336-8B96-876017399F31}">
      <dgm:prSet/>
      <dgm:spPr/>
      <dgm:t>
        <a:bodyPr/>
        <a:lstStyle/>
        <a:p>
          <a:endParaRPr lang="en-US"/>
        </a:p>
      </dgm:t>
    </dgm:pt>
    <dgm:pt modelId="{8EBDA664-2362-4D58-A6A4-83543BC53C50}">
      <dgm:prSet/>
      <dgm:spPr/>
      <dgm:t>
        <a:bodyPr/>
        <a:lstStyle/>
        <a:p>
          <a:r>
            <a:rPr lang="en-US"/>
            <a:t>Ask questions</a:t>
          </a:r>
        </a:p>
      </dgm:t>
    </dgm:pt>
    <dgm:pt modelId="{94DFAA1E-3A0D-4E9F-AD57-861EC92C3333}" type="parTrans" cxnId="{05418CE5-2C94-4DA9-8B82-3E93E7ABD334}">
      <dgm:prSet/>
      <dgm:spPr/>
      <dgm:t>
        <a:bodyPr/>
        <a:lstStyle/>
        <a:p>
          <a:endParaRPr lang="en-US"/>
        </a:p>
      </dgm:t>
    </dgm:pt>
    <dgm:pt modelId="{2A5E17E7-3A77-48AC-91DE-588635676195}" type="sibTrans" cxnId="{05418CE5-2C94-4DA9-8B82-3E93E7ABD334}">
      <dgm:prSet/>
      <dgm:spPr/>
      <dgm:t>
        <a:bodyPr/>
        <a:lstStyle/>
        <a:p>
          <a:endParaRPr lang="en-US"/>
        </a:p>
      </dgm:t>
    </dgm:pt>
    <dgm:pt modelId="{1B830D19-8BFA-4A79-AD4B-5AB1B8F60D2F}">
      <dgm:prSet/>
      <dgm:spPr/>
      <dgm:t>
        <a:bodyPr/>
        <a:lstStyle/>
        <a:p>
          <a:r>
            <a:rPr lang="en-US"/>
            <a:t>Study</a:t>
          </a:r>
        </a:p>
      </dgm:t>
    </dgm:pt>
    <dgm:pt modelId="{4420171E-FCDD-4F19-818B-DF96E8786FAB}" type="parTrans" cxnId="{B7971FA7-B48D-48EF-96F5-1A05CE90B504}">
      <dgm:prSet/>
      <dgm:spPr/>
      <dgm:t>
        <a:bodyPr/>
        <a:lstStyle/>
        <a:p>
          <a:endParaRPr lang="en-US"/>
        </a:p>
      </dgm:t>
    </dgm:pt>
    <dgm:pt modelId="{6FF6610F-3589-46FE-A601-419E06802D5E}" type="sibTrans" cxnId="{B7971FA7-B48D-48EF-96F5-1A05CE90B504}">
      <dgm:prSet/>
      <dgm:spPr/>
      <dgm:t>
        <a:bodyPr/>
        <a:lstStyle/>
        <a:p>
          <a:endParaRPr lang="en-US"/>
        </a:p>
      </dgm:t>
    </dgm:pt>
    <dgm:pt modelId="{5DEF613A-C639-4A86-9AC0-6291C160C8A7}" type="pres">
      <dgm:prSet presAssocID="{C3888BFC-5664-440E-B79A-BC7994010600}" presName="linear" presStyleCnt="0">
        <dgm:presLayoutVars>
          <dgm:dir/>
          <dgm:animLvl val="lvl"/>
          <dgm:resizeHandles val="exact"/>
        </dgm:presLayoutVars>
      </dgm:prSet>
      <dgm:spPr/>
    </dgm:pt>
    <dgm:pt modelId="{D4FAAC29-4CD7-4EE8-A36D-FECFB4AD5EA5}" type="pres">
      <dgm:prSet presAssocID="{47D7C57D-D029-4D94-A364-D53AB37D12FB}" presName="parentLin" presStyleCnt="0"/>
      <dgm:spPr/>
    </dgm:pt>
    <dgm:pt modelId="{03BF396B-F99C-420C-B57F-CB01F01B4E5F}" type="pres">
      <dgm:prSet presAssocID="{47D7C57D-D029-4D94-A364-D53AB37D12FB}" presName="parentLeftMargin" presStyleLbl="node1" presStyleIdx="0" presStyleCnt="6"/>
      <dgm:spPr/>
    </dgm:pt>
    <dgm:pt modelId="{1F1BF490-546B-4FF5-A421-715D7C07631A}" type="pres">
      <dgm:prSet presAssocID="{47D7C57D-D029-4D94-A364-D53AB37D12F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15DB2935-15F2-4035-B3A9-B9C3D0584BB6}" type="pres">
      <dgm:prSet presAssocID="{47D7C57D-D029-4D94-A364-D53AB37D12FB}" presName="negativeSpace" presStyleCnt="0"/>
      <dgm:spPr/>
    </dgm:pt>
    <dgm:pt modelId="{A76B0817-6BB6-490D-92C5-CB19D395C8CC}" type="pres">
      <dgm:prSet presAssocID="{47D7C57D-D029-4D94-A364-D53AB37D12FB}" presName="childText" presStyleLbl="conFgAcc1" presStyleIdx="0" presStyleCnt="6">
        <dgm:presLayoutVars>
          <dgm:bulletEnabled val="1"/>
        </dgm:presLayoutVars>
      </dgm:prSet>
      <dgm:spPr/>
    </dgm:pt>
    <dgm:pt modelId="{CCEACF87-C3C6-4AEA-8117-295F60D66EBB}" type="pres">
      <dgm:prSet presAssocID="{CC9AE708-A251-47A7-8495-E3D00653D847}" presName="spaceBetweenRectangles" presStyleCnt="0"/>
      <dgm:spPr/>
    </dgm:pt>
    <dgm:pt modelId="{0A758C77-62C3-4234-BCB1-BA6EF5997B4F}" type="pres">
      <dgm:prSet presAssocID="{4894B070-F85A-4F64-B5EC-1BC7D97D5820}" presName="parentLin" presStyleCnt="0"/>
      <dgm:spPr/>
    </dgm:pt>
    <dgm:pt modelId="{A31655F6-2208-45AA-9157-8786EF37ADD3}" type="pres">
      <dgm:prSet presAssocID="{4894B070-F85A-4F64-B5EC-1BC7D97D5820}" presName="parentLeftMargin" presStyleLbl="node1" presStyleIdx="0" presStyleCnt="6"/>
      <dgm:spPr/>
    </dgm:pt>
    <dgm:pt modelId="{08AB9EC0-8B9D-4385-BBE0-685DF6A6F94E}" type="pres">
      <dgm:prSet presAssocID="{4894B070-F85A-4F64-B5EC-1BC7D97D582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5DE9A6D-6FEE-4821-B212-9EF69AF0C0AE}" type="pres">
      <dgm:prSet presAssocID="{4894B070-F85A-4F64-B5EC-1BC7D97D5820}" presName="negativeSpace" presStyleCnt="0"/>
      <dgm:spPr/>
    </dgm:pt>
    <dgm:pt modelId="{B4B55C97-EB81-4F24-B5C6-98BF8BC6725D}" type="pres">
      <dgm:prSet presAssocID="{4894B070-F85A-4F64-B5EC-1BC7D97D5820}" presName="childText" presStyleLbl="conFgAcc1" presStyleIdx="1" presStyleCnt="6">
        <dgm:presLayoutVars>
          <dgm:bulletEnabled val="1"/>
        </dgm:presLayoutVars>
      </dgm:prSet>
      <dgm:spPr/>
    </dgm:pt>
    <dgm:pt modelId="{C5CFA040-7834-44C2-A644-C4FDFE55D859}" type="pres">
      <dgm:prSet presAssocID="{8CD0F817-8D9D-4324-9A0B-34C42173E3A0}" presName="spaceBetweenRectangles" presStyleCnt="0"/>
      <dgm:spPr/>
    </dgm:pt>
    <dgm:pt modelId="{1E4AD90E-4D76-4A6A-B9D7-C28FBFBC4719}" type="pres">
      <dgm:prSet presAssocID="{FBCA762B-F42C-4322-BA48-56445B98DB5E}" presName="parentLin" presStyleCnt="0"/>
      <dgm:spPr/>
    </dgm:pt>
    <dgm:pt modelId="{F5A5B592-AD23-4F06-8DA2-176E2B934249}" type="pres">
      <dgm:prSet presAssocID="{FBCA762B-F42C-4322-BA48-56445B98DB5E}" presName="parentLeftMargin" presStyleLbl="node1" presStyleIdx="1" presStyleCnt="6"/>
      <dgm:spPr/>
    </dgm:pt>
    <dgm:pt modelId="{209A7E31-4ADA-439D-83CD-1C1D91D8624F}" type="pres">
      <dgm:prSet presAssocID="{FBCA762B-F42C-4322-BA48-56445B98DB5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8C0AAA9-1A31-4C99-A34A-EE05B3186D8F}" type="pres">
      <dgm:prSet presAssocID="{FBCA762B-F42C-4322-BA48-56445B98DB5E}" presName="negativeSpace" presStyleCnt="0"/>
      <dgm:spPr/>
    </dgm:pt>
    <dgm:pt modelId="{763D9D88-2A64-43CC-B096-6BF1013E7524}" type="pres">
      <dgm:prSet presAssocID="{FBCA762B-F42C-4322-BA48-56445B98DB5E}" presName="childText" presStyleLbl="conFgAcc1" presStyleIdx="2" presStyleCnt="6">
        <dgm:presLayoutVars>
          <dgm:bulletEnabled val="1"/>
        </dgm:presLayoutVars>
      </dgm:prSet>
      <dgm:spPr/>
    </dgm:pt>
    <dgm:pt modelId="{BE59D1DE-C9E4-43AE-996B-6A40B2517D13}" type="pres">
      <dgm:prSet presAssocID="{46148441-58D6-4609-8FDF-E377CBBE9B9D}" presName="spaceBetweenRectangles" presStyleCnt="0"/>
      <dgm:spPr/>
    </dgm:pt>
    <dgm:pt modelId="{2F80A46E-F5AE-4F81-AB74-8E586F994C67}" type="pres">
      <dgm:prSet presAssocID="{697F41A8-204C-425C-BD03-1F8BEEE1008A}" presName="parentLin" presStyleCnt="0"/>
      <dgm:spPr/>
    </dgm:pt>
    <dgm:pt modelId="{3F91AC02-FC46-4A9E-BA10-ED1E4D34C9CE}" type="pres">
      <dgm:prSet presAssocID="{697F41A8-204C-425C-BD03-1F8BEEE1008A}" presName="parentLeftMargin" presStyleLbl="node1" presStyleIdx="2" presStyleCnt="6"/>
      <dgm:spPr/>
    </dgm:pt>
    <dgm:pt modelId="{53C594C6-5E1B-4715-8138-7BD5F98CEB09}" type="pres">
      <dgm:prSet presAssocID="{697F41A8-204C-425C-BD03-1F8BEEE1008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7051A219-2C80-4BCB-A1A1-BA71332B7EE0}" type="pres">
      <dgm:prSet presAssocID="{697F41A8-204C-425C-BD03-1F8BEEE1008A}" presName="negativeSpace" presStyleCnt="0"/>
      <dgm:spPr/>
    </dgm:pt>
    <dgm:pt modelId="{E20B36D7-7610-44FE-BBBE-C1648F1A22BE}" type="pres">
      <dgm:prSet presAssocID="{697F41A8-204C-425C-BD03-1F8BEEE1008A}" presName="childText" presStyleLbl="conFgAcc1" presStyleIdx="3" presStyleCnt="6">
        <dgm:presLayoutVars>
          <dgm:bulletEnabled val="1"/>
        </dgm:presLayoutVars>
      </dgm:prSet>
      <dgm:spPr/>
    </dgm:pt>
    <dgm:pt modelId="{E36E183A-B072-4E67-9102-71D75D701DB3}" type="pres">
      <dgm:prSet presAssocID="{EF7A55D5-F6D5-44C6-974E-C81A966BA9D7}" presName="spaceBetweenRectangles" presStyleCnt="0"/>
      <dgm:spPr/>
    </dgm:pt>
    <dgm:pt modelId="{DA2434D2-2A8B-4923-8885-3F9ECE17C6C2}" type="pres">
      <dgm:prSet presAssocID="{8EBDA664-2362-4D58-A6A4-83543BC53C50}" presName="parentLin" presStyleCnt="0"/>
      <dgm:spPr/>
    </dgm:pt>
    <dgm:pt modelId="{C6772FF0-5D8D-4DDF-97AC-B6028C321A4C}" type="pres">
      <dgm:prSet presAssocID="{8EBDA664-2362-4D58-A6A4-83543BC53C50}" presName="parentLeftMargin" presStyleLbl="node1" presStyleIdx="3" presStyleCnt="6"/>
      <dgm:spPr/>
    </dgm:pt>
    <dgm:pt modelId="{D0113F0D-9B05-44AA-818A-1B3E5317267C}" type="pres">
      <dgm:prSet presAssocID="{8EBDA664-2362-4D58-A6A4-83543BC53C5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C6A0CF7-19A3-41BD-856E-4776A2F80539}" type="pres">
      <dgm:prSet presAssocID="{8EBDA664-2362-4D58-A6A4-83543BC53C50}" presName="negativeSpace" presStyleCnt="0"/>
      <dgm:spPr/>
    </dgm:pt>
    <dgm:pt modelId="{FB394D4E-AC8C-4C82-A5D2-1DB9B65584E1}" type="pres">
      <dgm:prSet presAssocID="{8EBDA664-2362-4D58-A6A4-83543BC53C50}" presName="childText" presStyleLbl="conFgAcc1" presStyleIdx="4" presStyleCnt="6">
        <dgm:presLayoutVars>
          <dgm:bulletEnabled val="1"/>
        </dgm:presLayoutVars>
      </dgm:prSet>
      <dgm:spPr/>
    </dgm:pt>
    <dgm:pt modelId="{16F89B9E-5001-42D4-900A-B0B3D59246D5}" type="pres">
      <dgm:prSet presAssocID="{2A5E17E7-3A77-48AC-91DE-588635676195}" presName="spaceBetweenRectangles" presStyleCnt="0"/>
      <dgm:spPr/>
    </dgm:pt>
    <dgm:pt modelId="{7B3A374A-5458-4E80-9758-5D263944B498}" type="pres">
      <dgm:prSet presAssocID="{1B830D19-8BFA-4A79-AD4B-5AB1B8F60D2F}" presName="parentLin" presStyleCnt="0"/>
      <dgm:spPr/>
    </dgm:pt>
    <dgm:pt modelId="{FA16D6DF-A745-4C13-9356-3A44C4C42512}" type="pres">
      <dgm:prSet presAssocID="{1B830D19-8BFA-4A79-AD4B-5AB1B8F60D2F}" presName="parentLeftMargin" presStyleLbl="node1" presStyleIdx="4" presStyleCnt="6"/>
      <dgm:spPr/>
    </dgm:pt>
    <dgm:pt modelId="{B616E289-CE25-4393-807B-FA4D0E5FF5A7}" type="pres">
      <dgm:prSet presAssocID="{1B830D19-8BFA-4A79-AD4B-5AB1B8F60D2F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2E15761B-6860-4494-B31A-DFED197885BF}" type="pres">
      <dgm:prSet presAssocID="{1B830D19-8BFA-4A79-AD4B-5AB1B8F60D2F}" presName="negativeSpace" presStyleCnt="0"/>
      <dgm:spPr/>
    </dgm:pt>
    <dgm:pt modelId="{6D844925-0F25-4F35-AC2D-894E26D7BC2D}" type="pres">
      <dgm:prSet presAssocID="{1B830D19-8BFA-4A79-AD4B-5AB1B8F60D2F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9B893F01-7347-4D79-908D-123C7BF9379B}" type="presOf" srcId="{C3888BFC-5664-440E-B79A-BC7994010600}" destId="{5DEF613A-C639-4A86-9AC0-6291C160C8A7}" srcOrd="0" destOrd="0" presId="urn:microsoft.com/office/officeart/2005/8/layout/list1"/>
    <dgm:cxn modelId="{D172E10B-46CA-4336-8B96-876017399F31}" srcId="{C3888BFC-5664-440E-B79A-BC7994010600}" destId="{697F41A8-204C-425C-BD03-1F8BEEE1008A}" srcOrd="3" destOrd="0" parTransId="{7851EF52-5C11-4498-B60D-6A11BC654C52}" sibTransId="{EF7A55D5-F6D5-44C6-974E-C81A966BA9D7}"/>
    <dgm:cxn modelId="{E2C98220-2663-4DF2-9D25-5B9F6E92424E}" type="presOf" srcId="{4894B070-F85A-4F64-B5EC-1BC7D97D5820}" destId="{08AB9EC0-8B9D-4385-BBE0-685DF6A6F94E}" srcOrd="1" destOrd="0" presId="urn:microsoft.com/office/officeart/2005/8/layout/list1"/>
    <dgm:cxn modelId="{E766D431-8C43-4573-93B2-AAACE19E0212}" type="presOf" srcId="{697F41A8-204C-425C-BD03-1F8BEEE1008A}" destId="{53C594C6-5E1B-4715-8138-7BD5F98CEB09}" srcOrd="1" destOrd="0" presId="urn:microsoft.com/office/officeart/2005/8/layout/list1"/>
    <dgm:cxn modelId="{C6EB9C3C-E134-4C01-AB6A-1737B8F892D8}" srcId="{C3888BFC-5664-440E-B79A-BC7994010600}" destId="{47D7C57D-D029-4D94-A364-D53AB37D12FB}" srcOrd="0" destOrd="0" parTransId="{4811CC77-2E84-4578-B76E-174FE12F2970}" sibTransId="{CC9AE708-A251-47A7-8495-E3D00653D847}"/>
    <dgm:cxn modelId="{04C3F03E-179C-41EB-AE15-3107A04D6B53}" srcId="{C3888BFC-5664-440E-B79A-BC7994010600}" destId="{FBCA762B-F42C-4322-BA48-56445B98DB5E}" srcOrd="2" destOrd="0" parTransId="{27F500D7-9955-415F-8E0D-3F27DD2D1113}" sibTransId="{46148441-58D6-4609-8FDF-E377CBBE9B9D}"/>
    <dgm:cxn modelId="{89EE6960-1CF8-456C-97C7-430FADAB70BB}" type="presOf" srcId="{47D7C57D-D029-4D94-A364-D53AB37D12FB}" destId="{03BF396B-F99C-420C-B57F-CB01F01B4E5F}" srcOrd="0" destOrd="0" presId="urn:microsoft.com/office/officeart/2005/8/layout/list1"/>
    <dgm:cxn modelId="{CBBAB741-AF15-40E0-97DE-C0CEA8F73EBF}" type="presOf" srcId="{FBCA762B-F42C-4322-BA48-56445B98DB5E}" destId="{209A7E31-4ADA-439D-83CD-1C1D91D8624F}" srcOrd="1" destOrd="0" presId="urn:microsoft.com/office/officeart/2005/8/layout/list1"/>
    <dgm:cxn modelId="{7CF7CD4B-BAC0-435E-9896-6B8FBBBDBB9B}" type="presOf" srcId="{FBCA762B-F42C-4322-BA48-56445B98DB5E}" destId="{F5A5B592-AD23-4F06-8DA2-176E2B934249}" srcOrd="0" destOrd="0" presId="urn:microsoft.com/office/officeart/2005/8/layout/list1"/>
    <dgm:cxn modelId="{38B05B6E-DAFE-4434-9D44-E69B2D27742B}" type="presOf" srcId="{47D7C57D-D029-4D94-A364-D53AB37D12FB}" destId="{1F1BF490-546B-4FF5-A421-715D7C07631A}" srcOrd="1" destOrd="0" presId="urn:microsoft.com/office/officeart/2005/8/layout/list1"/>
    <dgm:cxn modelId="{A8151158-79F9-40F7-8420-A3A7E3D4D9F0}" type="presOf" srcId="{4894B070-F85A-4F64-B5EC-1BC7D97D5820}" destId="{A31655F6-2208-45AA-9157-8786EF37ADD3}" srcOrd="0" destOrd="0" presId="urn:microsoft.com/office/officeart/2005/8/layout/list1"/>
    <dgm:cxn modelId="{84D47C98-7108-4C4D-B3F6-1965284C38BE}" type="presOf" srcId="{8EBDA664-2362-4D58-A6A4-83543BC53C50}" destId="{D0113F0D-9B05-44AA-818A-1B3E5317267C}" srcOrd="1" destOrd="0" presId="urn:microsoft.com/office/officeart/2005/8/layout/list1"/>
    <dgm:cxn modelId="{271A849F-7FF5-4B61-BA0A-DDDD469E424B}" type="presOf" srcId="{1B830D19-8BFA-4A79-AD4B-5AB1B8F60D2F}" destId="{FA16D6DF-A745-4C13-9356-3A44C4C42512}" srcOrd="0" destOrd="0" presId="urn:microsoft.com/office/officeart/2005/8/layout/list1"/>
    <dgm:cxn modelId="{B7971FA7-B48D-48EF-96F5-1A05CE90B504}" srcId="{C3888BFC-5664-440E-B79A-BC7994010600}" destId="{1B830D19-8BFA-4A79-AD4B-5AB1B8F60D2F}" srcOrd="5" destOrd="0" parTransId="{4420171E-FCDD-4F19-818B-DF96E8786FAB}" sibTransId="{6FF6610F-3589-46FE-A601-419E06802D5E}"/>
    <dgm:cxn modelId="{CB3608DE-3F53-4B17-B3BE-F17F0D219236}" type="presOf" srcId="{1B830D19-8BFA-4A79-AD4B-5AB1B8F60D2F}" destId="{B616E289-CE25-4393-807B-FA4D0E5FF5A7}" srcOrd="1" destOrd="0" presId="urn:microsoft.com/office/officeart/2005/8/layout/list1"/>
    <dgm:cxn modelId="{05418CE5-2C94-4DA9-8B82-3E93E7ABD334}" srcId="{C3888BFC-5664-440E-B79A-BC7994010600}" destId="{8EBDA664-2362-4D58-A6A4-83543BC53C50}" srcOrd="4" destOrd="0" parTransId="{94DFAA1E-3A0D-4E9F-AD57-861EC92C3333}" sibTransId="{2A5E17E7-3A77-48AC-91DE-588635676195}"/>
    <dgm:cxn modelId="{DC4226F5-2B13-4B04-99BF-9C252B9FA43F}" type="presOf" srcId="{697F41A8-204C-425C-BD03-1F8BEEE1008A}" destId="{3F91AC02-FC46-4A9E-BA10-ED1E4D34C9CE}" srcOrd="0" destOrd="0" presId="urn:microsoft.com/office/officeart/2005/8/layout/list1"/>
    <dgm:cxn modelId="{511FDFF8-D920-40B9-A53B-9DED89574F6F}" type="presOf" srcId="{8EBDA664-2362-4D58-A6A4-83543BC53C50}" destId="{C6772FF0-5D8D-4DDF-97AC-B6028C321A4C}" srcOrd="0" destOrd="0" presId="urn:microsoft.com/office/officeart/2005/8/layout/list1"/>
    <dgm:cxn modelId="{B787D1FD-6DF4-464B-9FF8-B5066178EF76}" srcId="{C3888BFC-5664-440E-B79A-BC7994010600}" destId="{4894B070-F85A-4F64-B5EC-1BC7D97D5820}" srcOrd="1" destOrd="0" parTransId="{5CD435C5-0E45-4EC5-A121-4FA7783491F1}" sibTransId="{8CD0F817-8D9D-4324-9A0B-34C42173E3A0}"/>
    <dgm:cxn modelId="{BFF48092-A32F-41E1-9718-9D18677EF2B4}" type="presParOf" srcId="{5DEF613A-C639-4A86-9AC0-6291C160C8A7}" destId="{D4FAAC29-4CD7-4EE8-A36D-FECFB4AD5EA5}" srcOrd="0" destOrd="0" presId="urn:microsoft.com/office/officeart/2005/8/layout/list1"/>
    <dgm:cxn modelId="{D26FE648-FFAD-4D7D-9F75-1FC91315C509}" type="presParOf" srcId="{D4FAAC29-4CD7-4EE8-A36D-FECFB4AD5EA5}" destId="{03BF396B-F99C-420C-B57F-CB01F01B4E5F}" srcOrd="0" destOrd="0" presId="urn:microsoft.com/office/officeart/2005/8/layout/list1"/>
    <dgm:cxn modelId="{62F3AA5E-0A87-4BCF-98D8-7AE6F66910B0}" type="presParOf" srcId="{D4FAAC29-4CD7-4EE8-A36D-FECFB4AD5EA5}" destId="{1F1BF490-546B-4FF5-A421-715D7C07631A}" srcOrd="1" destOrd="0" presId="urn:microsoft.com/office/officeart/2005/8/layout/list1"/>
    <dgm:cxn modelId="{15D3D26E-29FA-4066-B8F5-02918EFF6C4C}" type="presParOf" srcId="{5DEF613A-C639-4A86-9AC0-6291C160C8A7}" destId="{15DB2935-15F2-4035-B3A9-B9C3D0584BB6}" srcOrd="1" destOrd="0" presId="urn:microsoft.com/office/officeart/2005/8/layout/list1"/>
    <dgm:cxn modelId="{BDD1A399-D943-4809-85F9-A532E8495229}" type="presParOf" srcId="{5DEF613A-C639-4A86-9AC0-6291C160C8A7}" destId="{A76B0817-6BB6-490D-92C5-CB19D395C8CC}" srcOrd="2" destOrd="0" presId="urn:microsoft.com/office/officeart/2005/8/layout/list1"/>
    <dgm:cxn modelId="{EEC13376-70E6-4A02-A96F-EA78D0214D39}" type="presParOf" srcId="{5DEF613A-C639-4A86-9AC0-6291C160C8A7}" destId="{CCEACF87-C3C6-4AEA-8117-295F60D66EBB}" srcOrd="3" destOrd="0" presId="urn:microsoft.com/office/officeart/2005/8/layout/list1"/>
    <dgm:cxn modelId="{C8E67B25-3448-4680-8428-4F53DEA5B514}" type="presParOf" srcId="{5DEF613A-C639-4A86-9AC0-6291C160C8A7}" destId="{0A758C77-62C3-4234-BCB1-BA6EF5997B4F}" srcOrd="4" destOrd="0" presId="urn:microsoft.com/office/officeart/2005/8/layout/list1"/>
    <dgm:cxn modelId="{CBE6BDD5-E32C-483A-B9A7-B52D0D3B6283}" type="presParOf" srcId="{0A758C77-62C3-4234-BCB1-BA6EF5997B4F}" destId="{A31655F6-2208-45AA-9157-8786EF37ADD3}" srcOrd="0" destOrd="0" presId="urn:microsoft.com/office/officeart/2005/8/layout/list1"/>
    <dgm:cxn modelId="{DFBE783C-B4E4-42E0-85FD-1020E90DAAF2}" type="presParOf" srcId="{0A758C77-62C3-4234-BCB1-BA6EF5997B4F}" destId="{08AB9EC0-8B9D-4385-BBE0-685DF6A6F94E}" srcOrd="1" destOrd="0" presId="urn:microsoft.com/office/officeart/2005/8/layout/list1"/>
    <dgm:cxn modelId="{05620DAC-BE49-491A-8C74-C5A0D12CD1F9}" type="presParOf" srcId="{5DEF613A-C639-4A86-9AC0-6291C160C8A7}" destId="{85DE9A6D-6FEE-4821-B212-9EF69AF0C0AE}" srcOrd="5" destOrd="0" presId="urn:microsoft.com/office/officeart/2005/8/layout/list1"/>
    <dgm:cxn modelId="{BF323ADE-AB44-4BE8-B2F5-3EEDA868C907}" type="presParOf" srcId="{5DEF613A-C639-4A86-9AC0-6291C160C8A7}" destId="{B4B55C97-EB81-4F24-B5C6-98BF8BC6725D}" srcOrd="6" destOrd="0" presId="urn:microsoft.com/office/officeart/2005/8/layout/list1"/>
    <dgm:cxn modelId="{8FF01D76-0788-478C-9E0E-A6396821EA4A}" type="presParOf" srcId="{5DEF613A-C639-4A86-9AC0-6291C160C8A7}" destId="{C5CFA040-7834-44C2-A644-C4FDFE55D859}" srcOrd="7" destOrd="0" presId="urn:microsoft.com/office/officeart/2005/8/layout/list1"/>
    <dgm:cxn modelId="{DC6CC583-0553-4F72-A73B-E2D53F049B46}" type="presParOf" srcId="{5DEF613A-C639-4A86-9AC0-6291C160C8A7}" destId="{1E4AD90E-4D76-4A6A-B9D7-C28FBFBC4719}" srcOrd="8" destOrd="0" presId="urn:microsoft.com/office/officeart/2005/8/layout/list1"/>
    <dgm:cxn modelId="{C86293EC-2979-49E5-AD00-9B8A30CDF37F}" type="presParOf" srcId="{1E4AD90E-4D76-4A6A-B9D7-C28FBFBC4719}" destId="{F5A5B592-AD23-4F06-8DA2-176E2B934249}" srcOrd="0" destOrd="0" presId="urn:microsoft.com/office/officeart/2005/8/layout/list1"/>
    <dgm:cxn modelId="{65A0032D-AE7E-4B56-BD7A-0990DF2F0371}" type="presParOf" srcId="{1E4AD90E-4D76-4A6A-B9D7-C28FBFBC4719}" destId="{209A7E31-4ADA-439D-83CD-1C1D91D8624F}" srcOrd="1" destOrd="0" presId="urn:microsoft.com/office/officeart/2005/8/layout/list1"/>
    <dgm:cxn modelId="{3C513DCF-7764-419E-BBCF-C215BD879141}" type="presParOf" srcId="{5DEF613A-C639-4A86-9AC0-6291C160C8A7}" destId="{D8C0AAA9-1A31-4C99-A34A-EE05B3186D8F}" srcOrd="9" destOrd="0" presId="urn:microsoft.com/office/officeart/2005/8/layout/list1"/>
    <dgm:cxn modelId="{8FF6E3AD-AB02-4A58-ACBD-A3B085587880}" type="presParOf" srcId="{5DEF613A-C639-4A86-9AC0-6291C160C8A7}" destId="{763D9D88-2A64-43CC-B096-6BF1013E7524}" srcOrd="10" destOrd="0" presId="urn:microsoft.com/office/officeart/2005/8/layout/list1"/>
    <dgm:cxn modelId="{83C8AE9B-5CF7-4816-AA70-AC4CD58ADDA8}" type="presParOf" srcId="{5DEF613A-C639-4A86-9AC0-6291C160C8A7}" destId="{BE59D1DE-C9E4-43AE-996B-6A40B2517D13}" srcOrd="11" destOrd="0" presId="urn:microsoft.com/office/officeart/2005/8/layout/list1"/>
    <dgm:cxn modelId="{112C5E40-2FA0-4EEA-9D15-A018B3DD2620}" type="presParOf" srcId="{5DEF613A-C639-4A86-9AC0-6291C160C8A7}" destId="{2F80A46E-F5AE-4F81-AB74-8E586F994C67}" srcOrd="12" destOrd="0" presId="urn:microsoft.com/office/officeart/2005/8/layout/list1"/>
    <dgm:cxn modelId="{7F5832FE-5936-4EF4-8ADE-7CAF490F24EB}" type="presParOf" srcId="{2F80A46E-F5AE-4F81-AB74-8E586F994C67}" destId="{3F91AC02-FC46-4A9E-BA10-ED1E4D34C9CE}" srcOrd="0" destOrd="0" presId="urn:microsoft.com/office/officeart/2005/8/layout/list1"/>
    <dgm:cxn modelId="{1836038C-6880-49FF-8AD9-DE5645A1CB31}" type="presParOf" srcId="{2F80A46E-F5AE-4F81-AB74-8E586F994C67}" destId="{53C594C6-5E1B-4715-8138-7BD5F98CEB09}" srcOrd="1" destOrd="0" presId="urn:microsoft.com/office/officeart/2005/8/layout/list1"/>
    <dgm:cxn modelId="{7F8780CB-D638-40F4-981C-6B0250A8947F}" type="presParOf" srcId="{5DEF613A-C639-4A86-9AC0-6291C160C8A7}" destId="{7051A219-2C80-4BCB-A1A1-BA71332B7EE0}" srcOrd="13" destOrd="0" presId="urn:microsoft.com/office/officeart/2005/8/layout/list1"/>
    <dgm:cxn modelId="{87FD3D13-8308-4235-A100-FBA69A5CAF9C}" type="presParOf" srcId="{5DEF613A-C639-4A86-9AC0-6291C160C8A7}" destId="{E20B36D7-7610-44FE-BBBE-C1648F1A22BE}" srcOrd="14" destOrd="0" presId="urn:microsoft.com/office/officeart/2005/8/layout/list1"/>
    <dgm:cxn modelId="{DCD9EAD1-615E-4196-8616-EDF26BB7304D}" type="presParOf" srcId="{5DEF613A-C639-4A86-9AC0-6291C160C8A7}" destId="{E36E183A-B072-4E67-9102-71D75D701DB3}" srcOrd="15" destOrd="0" presId="urn:microsoft.com/office/officeart/2005/8/layout/list1"/>
    <dgm:cxn modelId="{C7F117EF-1F03-4010-80FD-1502AFB742A6}" type="presParOf" srcId="{5DEF613A-C639-4A86-9AC0-6291C160C8A7}" destId="{DA2434D2-2A8B-4923-8885-3F9ECE17C6C2}" srcOrd="16" destOrd="0" presId="urn:microsoft.com/office/officeart/2005/8/layout/list1"/>
    <dgm:cxn modelId="{543272F8-2901-4E27-A807-188B53E72E04}" type="presParOf" srcId="{DA2434D2-2A8B-4923-8885-3F9ECE17C6C2}" destId="{C6772FF0-5D8D-4DDF-97AC-B6028C321A4C}" srcOrd="0" destOrd="0" presId="urn:microsoft.com/office/officeart/2005/8/layout/list1"/>
    <dgm:cxn modelId="{7235BE84-C344-4364-A8DB-C7747D9284B6}" type="presParOf" srcId="{DA2434D2-2A8B-4923-8885-3F9ECE17C6C2}" destId="{D0113F0D-9B05-44AA-818A-1B3E5317267C}" srcOrd="1" destOrd="0" presId="urn:microsoft.com/office/officeart/2005/8/layout/list1"/>
    <dgm:cxn modelId="{35DE04A2-3056-4249-8BA4-FA7E51912856}" type="presParOf" srcId="{5DEF613A-C639-4A86-9AC0-6291C160C8A7}" destId="{0C6A0CF7-19A3-41BD-856E-4776A2F80539}" srcOrd="17" destOrd="0" presId="urn:microsoft.com/office/officeart/2005/8/layout/list1"/>
    <dgm:cxn modelId="{3A356E26-148F-4808-B75D-C68773CB782F}" type="presParOf" srcId="{5DEF613A-C639-4A86-9AC0-6291C160C8A7}" destId="{FB394D4E-AC8C-4C82-A5D2-1DB9B65584E1}" srcOrd="18" destOrd="0" presId="urn:microsoft.com/office/officeart/2005/8/layout/list1"/>
    <dgm:cxn modelId="{770A9D89-6FDC-4D6A-B7F9-F634E08891AC}" type="presParOf" srcId="{5DEF613A-C639-4A86-9AC0-6291C160C8A7}" destId="{16F89B9E-5001-42D4-900A-B0B3D59246D5}" srcOrd="19" destOrd="0" presId="urn:microsoft.com/office/officeart/2005/8/layout/list1"/>
    <dgm:cxn modelId="{9DA34A6A-D057-497D-B996-95CA770907C1}" type="presParOf" srcId="{5DEF613A-C639-4A86-9AC0-6291C160C8A7}" destId="{7B3A374A-5458-4E80-9758-5D263944B498}" srcOrd="20" destOrd="0" presId="urn:microsoft.com/office/officeart/2005/8/layout/list1"/>
    <dgm:cxn modelId="{0280DF76-BB32-422E-9F8D-973CA15BE1F2}" type="presParOf" srcId="{7B3A374A-5458-4E80-9758-5D263944B498}" destId="{FA16D6DF-A745-4C13-9356-3A44C4C42512}" srcOrd="0" destOrd="0" presId="urn:microsoft.com/office/officeart/2005/8/layout/list1"/>
    <dgm:cxn modelId="{3D70E1A8-CDB5-4A61-8560-ED36166F5D0E}" type="presParOf" srcId="{7B3A374A-5458-4E80-9758-5D263944B498}" destId="{B616E289-CE25-4393-807B-FA4D0E5FF5A7}" srcOrd="1" destOrd="0" presId="urn:microsoft.com/office/officeart/2005/8/layout/list1"/>
    <dgm:cxn modelId="{DE95B183-4AC6-466F-B7B8-3F109F7A6A74}" type="presParOf" srcId="{5DEF613A-C639-4A86-9AC0-6291C160C8A7}" destId="{2E15761B-6860-4494-B31A-DFED197885BF}" srcOrd="21" destOrd="0" presId="urn:microsoft.com/office/officeart/2005/8/layout/list1"/>
    <dgm:cxn modelId="{9F21D7CD-7818-4BF5-A409-35A452B69621}" type="presParOf" srcId="{5DEF613A-C639-4A86-9AC0-6291C160C8A7}" destId="{6D844925-0F25-4F35-AC2D-894E26D7BC2D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545924-4D2E-41EE-9F69-768DFB8F1F44}" type="doc">
      <dgm:prSet loTypeId="urn:microsoft.com/office/officeart/2016/7/layout/VerticalSolidActionList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F20F301-22FF-46B0-8065-5B709DFBB948}">
      <dgm:prSet/>
      <dgm:spPr/>
      <dgm:t>
        <a:bodyPr/>
        <a:lstStyle/>
        <a:p>
          <a:r>
            <a:rPr lang="en-US"/>
            <a:t>Using</a:t>
          </a:r>
        </a:p>
      </dgm:t>
    </dgm:pt>
    <dgm:pt modelId="{51FF9DCF-EB93-428C-8DF1-04BF3592E171}" type="parTrans" cxnId="{45C6B08D-5855-404C-81B4-637EED056E22}">
      <dgm:prSet/>
      <dgm:spPr/>
      <dgm:t>
        <a:bodyPr/>
        <a:lstStyle/>
        <a:p>
          <a:endParaRPr lang="en-US"/>
        </a:p>
      </dgm:t>
    </dgm:pt>
    <dgm:pt modelId="{7D42301F-5FF7-4542-A430-81D095824F79}" type="sibTrans" cxnId="{45C6B08D-5855-404C-81B4-637EED056E22}">
      <dgm:prSet/>
      <dgm:spPr/>
      <dgm:t>
        <a:bodyPr/>
        <a:lstStyle/>
        <a:p>
          <a:endParaRPr lang="en-US"/>
        </a:p>
      </dgm:t>
    </dgm:pt>
    <dgm:pt modelId="{59F9E97F-2511-4A65-94A3-2A5197CD7D8D}">
      <dgm:prSet/>
      <dgm:spPr/>
      <dgm:t>
        <a:bodyPr/>
        <a:lstStyle/>
        <a:p>
          <a:r>
            <a:rPr lang="en-US"/>
            <a:t>Using the study cycle</a:t>
          </a:r>
        </a:p>
      </dgm:t>
    </dgm:pt>
    <dgm:pt modelId="{3F02E965-CD91-4C5A-BF5D-A00E0E950263}" type="parTrans" cxnId="{11EB7604-79C3-45C2-8D77-5D3E810F534F}">
      <dgm:prSet/>
      <dgm:spPr/>
      <dgm:t>
        <a:bodyPr/>
        <a:lstStyle/>
        <a:p>
          <a:endParaRPr lang="en-US"/>
        </a:p>
      </dgm:t>
    </dgm:pt>
    <dgm:pt modelId="{86AA84E7-2BC6-47C9-AC41-469DFCE06277}" type="sibTrans" cxnId="{11EB7604-79C3-45C2-8D77-5D3E810F534F}">
      <dgm:prSet/>
      <dgm:spPr/>
      <dgm:t>
        <a:bodyPr/>
        <a:lstStyle/>
        <a:p>
          <a:endParaRPr lang="en-US"/>
        </a:p>
      </dgm:t>
    </dgm:pt>
    <dgm:pt modelId="{CDB6E4DD-1EB3-4A0F-A993-039F570804BE}">
      <dgm:prSet/>
      <dgm:spPr/>
      <dgm:t>
        <a:bodyPr/>
        <a:lstStyle/>
        <a:p>
          <a:r>
            <a:rPr lang="en-US"/>
            <a:t>Taking</a:t>
          </a:r>
        </a:p>
      </dgm:t>
    </dgm:pt>
    <dgm:pt modelId="{ED4AF33F-381F-44EA-98D8-82ECCDD1D674}" type="parTrans" cxnId="{461BD06B-25BC-499A-A32D-9B31F9C70411}">
      <dgm:prSet/>
      <dgm:spPr/>
      <dgm:t>
        <a:bodyPr/>
        <a:lstStyle/>
        <a:p>
          <a:endParaRPr lang="en-US"/>
        </a:p>
      </dgm:t>
    </dgm:pt>
    <dgm:pt modelId="{8EB65556-52DC-4CCE-8834-5038089AC93E}" type="sibTrans" cxnId="{461BD06B-25BC-499A-A32D-9B31F9C70411}">
      <dgm:prSet/>
      <dgm:spPr/>
      <dgm:t>
        <a:bodyPr/>
        <a:lstStyle/>
        <a:p>
          <a:endParaRPr lang="en-US"/>
        </a:p>
      </dgm:t>
    </dgm:pt>
    <dgm:pt modelId="{FA378048-FD85-4CBD-986B-105B46645038}">
      <dgm:prSet/>
      <dgm:spPr/>
      <dgm:t>
        <a:bodyPr/>
        <a:lstStyle/>
        <a:p>
          <a:r>
            <a:rPr lang="en-US"/>
            <a:t>Taking notes by hand</a:t>
          </a:r>
        </a:p>
      </dgm:t>
    </dgm:pt>
    <dgm:pt modelId="{7ABEBD92-10D3-46C1-9CFA-F1190F77696D}" type="parTrans" cxnId="{68807C6F-B82C-4E7D-A4B0-64351CACCF32}">
      <dgm:prSet/>
      <dgm:spPr/>
      <dgm:t>
        <a:bodyPr/>
        <a:lstStyle/>
        <a:p>
          <a:endParaRPr lang="en-US"/>
        </a:p>
      </dgm:t>
    </dgm:pt>
    <dgm:pt modelId="{77FB0CCB-3099-40E8-9910-2225A94F57B0}" type="sibTrans" cxnId="{68807C6F-B82C-4E7D-A4B0-64351CACCF32}">
      <dgm:prSet/>
      <dgm:spPr/>
      <dgm:t>
        <a:bodyPr/>
        <a:lstStyle/>
        <a:p>
          <a:endParaRPr lang="en-US"/>
        </a:p>
      </dgm:t>
    </dgm:pt>
    <dgm:pt modelId="{00BB12D0-CE76-4ADA-A9DE-86DDDE6C3142}">
      <dgm:prSet/>
      <dgm:spPr/>
      <dgm:t>
        <a:bodyPr/>
        <a:lstStyle/>
        <a:p>
          <a:r>
            <a:rPr lang="en-US"/>
            <a:t>Studying</a:t>
          </a:r>
        </a:p>
      </dgm:t>
    </dgm:pt>
    <dgm:pt modelId="{AADA9185-5AEE-44FC-B138-FD497E5EAA71}" type="parTrans" cxnId="{D617D03C-37E8-42EC-A5B7-87767BD00C89}">
      <dgm:prSet/>
      <dgm:spPr/>
      <dgm:t>
        <a:bodyPr/>
        <a:lstStyle/>
        <a:p>
          <a:endParaRPr lang="en-US"/>
        </a:p>
      </dgm:t>
    </dgm:pt>
    <dgm:pt modelId="{56945CFB-8C7E-4644-822D-BCF1E143A128}" type="sibTrans" cxnId="{D617D03C-37E8-42EC-A5B7-87767BD00C89}">
      <dgm:prSet/>
      <dgm:spPr/>
      <dgm:t>
        <a:bodyPr/>
        <a:lstStyle/>
        <a:p>
          <a:endParaRPr lang="en-US"/>
        </a:p>
      </dgm:t>
    </dgm:pt>
    <dgm:pt modelId="{E7A2E553-0216-436A-9F10-642DF20DFF56}">
      <dgm:prSet/>
      <dgm:spPr/>
      <dgm:t>
        <a:bodyPr/>
        <a:lstStyle/>
        <a:p>
          <a:r>
            <a:rPr lang="en-US"/>
            <a:t>Studying with others</a:t>
          </a:r>
        </a:p>
      </dgm:t>
    </dgm:pt>
    <dgm:pt modelId="{404AAF52-1025-43A1-8800-AEB9AD4A2C20}" type="parTrans" cxnId="{F4BDC673-B83E-44DE-998B-FD1AE358FF7B}">
      <dgm:prSet/>
      <dgm:spPr/>
      <dgm:t>
        <a:bodyPr/>
        <a:lstStyle/>
        <a:p>
          <a:endParaRPr lang="en-US"/>
        </a:p>
      </dgm:t>
    </dgm:pt>
    <dgm:pt modelId="{A08C13BC-789A-4B95-B8AE-03A6C5F8A2AD}" type="sibTrans" cxnId="{F4BDC673-B83E-44DE-998B-FD1AE358FF7B}">
      <dgm:prSet/>
      <dgm:spPr/>
      <dgm:t>
        <a:bodyPr/>
        <a:lstStyle/>
        <a:p>
          <a:endParaRPr lang="en-US"/>
        </a:p>
      </dgm:t>
    </dgm:pt>
    <dgm:pt modelId="{52AD1161-4957-4EA2-A9F8-756908D8F285}">
      <dgm:prSet/>
      <dgm:spPr/>
      <dgm:t>
        <a:bodyPr/>
        <a:lstStyle/>
        <a:p>
          <a:r>
            <a:rPr lang="en-US"/>
            <a:t>Making</a:t>
          </a:r>
        </a:p>
      </dgm:t>
    </dgm:pt>
    <dgm:pt modelId="{81139E50-89E4-489B-8591-C6951A9A6488}" type="parTrans" cxnId="{4ABD40F8-9F64-4626-8660-E04CF8391770}">
      <dgm:prSet/>
      <dgm:spPr/>
      <dgm:t>
        <a:bodyPr/>
        <a:lstStyle/>
        <a:p>
          <a:endParaRPr lang="en-US"/>
        </a:p>
      </dgm:t>
    </dgm:pt>
    <dgm:pt modelId="{81F2AA78-4909-40F7-8056-406F7F240995}" type="sibTrans" cxnId="{4ABD40F8-9F64-4626-8660-E04CF8391770}">
      <dgm:prSet/>
      <dgm:spPr/>
      <dgm:t>
        <a:bodyPr/>
        <a:lstStyle/>
        <a:p>
          <a:endParaRPr lang="en-US"/>
        </a:p>
      </dgm:t>
    </dgm:pt>
    <dgm:pt modelId="{207CA645-B66D-417C-BEDD-C4AC5CDF592A}">
      <dgm:prSet/>
      <dgm:spPr/>
      <dgm:t>
        <a:bodyPr/>
        <a:lstStyle/>
        <a:p>
          <a:r>
            <a:rPr lang="en-US"/>
            <a:t>Making tests/quizzes for yourself</a:t>
          </a:r>
        </a:p>
      </dgm:t>
    </dgm:pt>
    <dgm:pt modelId="{0F0738AA-09A0-4202-A930-8C1A4CECC395}" type="parTrans" cxnId="{59F5F701-F288-4F91-A5AD-F2C554E3A2A1}">
      <dgm:prSet/>
      <dgm:spPr/>
      <dgm:t>
        <a:bodyPr/>
        <a:lstStyle/>
        <a:p>
          <a:endParaRPr lang="en-US"/>
        </a:p>
      </dgm:t>
    </dgm:pt>
    <dgm:pt modelId="{CF7C1894-6F56-4D74-8239-79631AF5F286}" type="sibTrans" cxnId="{59F5F701-F288-4F91-A5AD-F2C554E3A2A1}">
      <dgm:prSet/>
      <dgm:spPr/>
      <dgm:t>
        <a:bodyPr/>
        <a:lstStyle/>
        <a:p>
          <a:endParaRPr lang="en-US"/>
        </a:p>
      </dgm:t>
    </dgm:pt>
    <dgm:pt modelId="{7FDAF072-C4DA-43C1-9265-915E7D7FEB7D}">
      <dgm:prSet/>
      <dgm:spPr/>
      <dgm:t>
        <a:bodyPr/>
        <a:lstStyle/>
        <a:p>
          <a:r>
            <a:rPr lang="en-US"/>
            <a:t>Teaching</a:t>
          </a:r>
        </a:p>
      </dgm:t>
    </dgm:pt>
    <dgm:pt modelId="{20AB70AA-B680-4A53-BAAC-08176AD92A9C}" type="parTrans" cxnId="{FEE87922-C4CE-4D60-98AB-7BB7501B62BC}">
      <dgm:prSet/>
      <dgm:spPr/>
      <dgm:t>
        <a:bodyPr/>
        <a:lstStyle/>
        <a:p>
          <a:endParaRPr lang="en-US"/>
        </a:p>
      </dgm:t>
    </dgm:pt>
    <dgm:pt modelId="{09610C16-9A3E-4238-8FFB-3F51F7F5E1EB}" type="sibTrans" cxnId="{FEE87922-C4CE-4D60-98AB-7BB7501B62BC}">
      <dgm:prSet/>
      <dgm:spPr/>
      <dgm:t>
        <a:bodyPr/>
        <a:lstStyle/>
        <a:p>
          <a:endParaRPr lang="en-US"/>
        </a:p>
      </dgm:t>
    </dgm:pt>
    <dgm:pt modelId="{0F3ADB3D-C56A-4D23-8AA8-CD7EE5A9834D}">
      <dgm:prSet/>
      <dgm:spPr/>
      <dgm:t>
        <a:bodyPr/>
        <a:lstStyle/>
        <a:p>
          <a:r>
            <a:rPr lang="en-US"/>
            <a:t>Teaching the material to someone (real or imagined)</a:t>
          </a:r>
        </a:p>
      </dgm:t>
    </dgm:pt>
    <dgm:pt modelId="{7A3232DB-B7BD-4050-8252-9ED124A7435C}" type="parTrans" cxnId="{6504B432-032F-4D1D-A424-CEF340CF7258}">
      <dgm:prSet/>
      <dgm:spPr/>
      <dgm:t>
        <a:bodyPr/>
        <a:lstStyle/>
        <a:p>
          <a:endParaRPr lang="en-US"/>
        </a:p>
      </dgm:t>
    </dgm:pt>
    <dgm:pt modelId="{85AB50D4-92A5-4042-A7E0-A336978C724E}" type="sibTrans" cxnId="{6504B432-032F-4D1D-A424-CEF340CF7258}">
      <dgm:prSet/>
      <dgm:spPr/>
      <dgm:t>
        <a:bodyPr/>
        <a:lstStyle/>
        <a:p>
          <a:endParaRPr lang="en-US"/>
        </a:p>
      </dgm:t>
    </dgm:pt>
    <dgm:pt modelId="{EB20E778-1453-4A9F-B056-67F8F1EFA16A}" type="pres">
      <dgm:prSet presAssocID="{29545924-4D2E-41EE-9F69-768DFB8F1F44}" presName="Name0" presStyleCnt="0">
        <dgm:presLayoutVars>
          <dgm:dir/>
          <dgm:animLvl val="lvl"/>
          <dgm:resizeHandles val="exact"/>
        </dgm:presLayoutVars>
      </dgm:prSet>
      <dgm:spPr/>
    </dgm:pt>
    <dgm:pt modelId="{4D0AAFB1-73DD-4A19-A8F8-66B22C2F39FE}" type="pres">
      <dgm:prSet presAssocID="{8F20F301-22FF-46B0-8065-5B709DFBB948}" presName="linNode" presStyleCnt="0"/>
      <dgm:spPr/>
    </dgm:pt>
    <dgm:pt modelId="{E56D07A5-51C3-4FBB-BC79-5B7205E90303}" type="pres">
      <dgm:prSet presAssocID="{8F20F301-22FF-46B0-8065-5B709DFBB948}" presName="parentText" presStyleLbl="alignNode1" presStyleIdx="0" presStyleCnt="5">
        <dgm:presLayoutVars>
          <dgm:chMax val="1"/>
          <dgm:bulletEnabled/>
        </dgm:presLayoutVars>
      </dgm:prSet>
      <dgm:spPr/>
    </dgm:pt>
    <dgm:pt modelId="{215E2AF3-3A09-4A4C-AD95-F2FCE1C32071}" type="pres">
      <dgm:prSet presAssocID="{8F20F301-22FF-46B0-8065-5B709DFBB948}" presName="descendantText" presStyleLbl="alignAccFollowNode1" presStyleIdx="0" presStyleCnt="5">
        <dgm:presLayoutVars>
          <dgm:bulletEnabled/>
        </dgm:presLayoutVars>
      </dgm:prSet>
      <dgm:spPr/>
    </dgm:pt>
    <dgm:pt modelId="{8FC2D4EC-CC50-42D4-9538-2875934E57B0}" type="pres">
      <dgm:prSet presAssocID="{7D42301F-5FF7-4542-A430-81D095824F79}" presName="sp" presStyleCnt="0"/>
      <dgm:spPr/>
    </dgm:pt>
    <dgm:pt modelId="{65509B82-315F-4615-B5E7-0B525059BA8E}" type="pres">
      <dgm:prSet presAssocID="{CDB6E4DD-1EB3-4A0F-A993-039F570804BE}" presName="linNode" presStyleCnt="0"/>
      <dgm:spPr/>
    </dgm:pt>
    <dgm:pt modelId="{3B2272B4-3FA4-4A86-97B6-5B59B7D0D438}" type="pres">
      <dgm:prSet presAssocID="{CDB6E4DD-1EB3-4A0F-A993-039F570804BE}" presName="parentText" presStyleLbl="alignNode1" presStyleIdx="1" presStyleCnt="5">
        <dgm:presLayoutVars>
          <dgm:chMax val="1"/>
          <dgm:bulletEnabled/>
        </dgm:presLayoutVars>
      </dgm:prSet>
      <dgm:spPr/>
    </dgm:pt>
    <dgm:pt modelId="{2BD4106E-3240-4B14-A38A-BE0A7C590955}" type="pres">
      <dgm:prSet presAssocID="{CDB6E4DD-1EB3-4A0F-A993-039F570804BE}" presName="descendantText" presStyleLbl="alignAccFollowNode1" presStyleIdx="1" presStyleCnt="5">
        <dgm:presLayoutVars>
          <dgm:bulletEnabled/>
        </dgm:presLayoutVars>
      </dgm:prSet>
      <dgm:spPr/>
    </dgm:pt>
    <dgm:pt modelId="{704DAA97-B3D7-478A-9714-95DA4AB6845F}" type="pres">
      <dgm:prSet presAssocID="{8EB65556-52DC-4CCE-8834-5038089AC93E}" presName="sp" presStyleCnt="0"/>
      <dgm:spPr/>
    </dgm:pt>
    <dgm:pt modelId="{9C90CAA8-D13E-4719-87F1-85E6004AD108}" type="pres">
      <dgm:prSet presAssocID="{00BB12D0-CE76-4ADA-A9DE-86DDDE6C3142}" presName="linNode" presStyleCnt="0"/>
      <dgm:spPr/>
    </dgm:pt>
    <dgm:pt modelId="{85E81046-E7AB-41F4-8C10-6992A8343EEE}" type="pres">
      <dgm:prSet presAssocID="{00BB12D0-CE76-4ADA-A9DE-86DDDE6C3142}" presName="parentText" presStyleLbl="alignNode1" presStyleIdx="2" presStyleCnt="5">
        <dgm:presLayoutVars>
          <dgm:chMax val="1"/>
          <dgm:bulletEnabled/>
        </dgm:presLayoutVars>
      </dgm:prSet>
      <dgm:spPr/>
    </dgm:pt>
    <dgm:pt modelId="{0296A182-1305-417C-905B-F214728C60E9}" type="pres">
      <dgm:prSet presAssocID="{00BB12D0-CE76-4ADA-A9DE-86DDDE6C3142}" presName="descendantText" presStyleLbl="alignAccFollowNode1" presStyleIdx="2" presStyleCnt="5">
        <dgm:presLayoutVars>
          <dgm:bulletEnabled/>
        </dgm:presLayoutVars>
      </dgm:prSet>
      <dgm:spPr/>
    </dgm:pt>
    <dgm:pt modelId="{C33FA466-2BFC-486A-8ED5-36DA30EA004A}" type="pres">
      <dgm:prSet presAssocID="{56945CFB-8C7E-4644-822D-BCF1E143A128}" presName="sp" presStyleCnt="0"/>
      <dgm:spPr/>
    </dgm:pt>
    <dgm:pt modelId="{0BA26E31-F6EF-48DC-A8BF-791D68AF8EB2}" type="pres">
      <dgm:prSet presAssocID="{52AD1161-4957-4EA2-A9F8-756908D8F285}" presName="linNode" presStyleCnt="0"/>
      <dgm:spPr/>
    </dgm:pt>
    <dgm:pt modelId="{AFBF9DF1-CE9D-4294-8429-07DC61AF6B29}" type="pres">
      <dgm:prSet presAssocID="{52AD1161-4957-4EA2-A9F8-756908D8F285}" presName="parentText" presStyleLbl="alignNode1" presStyleIdx="3" presStyleCnt="5">
        <dgm:presLayoutVars>
          <dgm:chMax val="1"/>
          <dgm:bulletEnabled/>
        </dgm:presLayoutVars>
      </dgm:prSet>
      <dgm:spPr/>
    </dgm:pt>
    <dgm:pt modelId="{F1000F68-8870-4542-A91A-B2BA4C70B0B1}" type="pres">
      <dgm:prSet presAssocID="{52AD1161-4957-4EA2-A9F8-756908D8F285}" presName="descendantText" presStyleLbl="alignAccFollowNode1" presStyleIdx="3" presStyleCnt="5">
        <dgm:presLayoutVars>
          <dgm:bulletEnabled/>
        </dgm:presLayoutVars>
      </dgm:prSet>
      <dgm:spPr/>
    </dgm:pt>
    <dgm:pt modelId="{D78E2A03-0281-4DCB-BB46-49000273F1DE}" type="pres">
      <dgm:prSet presAssocID="{81F2AA78-4909-40F7-8056-406F7F240995}" presName="sp" presStyleCnt="0"/>
      <dgm:spPr/>
    </dgm:pt>
    <dgm:pt modelId="{E7894D98-14B4-413A-8C34-F5DE0D6AEEE9}" type="pres">
      <dgm:prSet presAssocID="{7FDAF072-C4DA-43C1-9265-915E7D7FEB7D}" presName="linNode" presStyleCnt="0"/>
      <dgm:spPr/>
    </dgm:pt>
    <dgm:pt modelId="{E4AF3E74-07BE-46C7-ADA3-D296C025B47D}" type="pres">
      <dgm:prSet presAssocID="{7FDAF072-C4DA-43C1-9265-915E7D7FEB7D}" presName="parentText" presStyleLbl="alignNode1" presStyleIdx="4" presStyleCnt="5">
        <dgm:presLayoutVars>
          <dgm:chMax val="1"/>
          <dgm:bulletEnabled/>
        </dgm:presLayoutVars>
      </dgm:prSet>
      <dgm:spPr/>
    </dgm:pt>
    <dgm:pt modelId="{CCFA350D-D1AB-47CA-AE82-A3DE86BDFF61}" type="pres">
      <dgm:prSet presAssocID="{7FDAF072-C4DA-43C1-9265-915E7D7FEB7D}" presName="descendantText" presStyleLbl="alignAccFollowNode1" presStyleIdx="4" presStyleCnt="5">
        <dgm:presLayoutVars>
          <dgm:bulletEnabled/>
        </dgm:presLayoutVars>
      </dgm:prSet>
      <dgm:spPr/>
    </dgm:pt>
  </dgm:ptLst>
  <dgm:cxnLst>
    <dgm:cxn modelId="{59F5F701-F288-4F91-A5AD-F2C554E3A2A1}" srcId="{52AD1161-4957-4EA2-A9F8-756908D8F285}" destId="{207CA645-B66D-417C-BEDD-C4AC5CDF592A}" srcOrd="0" destOrd="0" parTransId="{0F0738AA-09A0-4202-A930-8C1A4CECC395}" sibTransId="{CF7C1894-6F56-4D74-8239-79631AF5F286}"/>
    <dgm:cxn modelId="{11EB7604-79C3-45C2-8D77-5D3E810F534F}" srcId="{8F20F301-22FF-46B0-8065-5B709DFBB948}" destId="{59F9E97F-2511-4A65-94A3-2A5197CD7D8D}" srcOrd="0" destOrd="0" parTransId="{3F02E965-CD91-4C5A-BF5D-A00E0E950263}" sibTransId="{86AA84E7-2BC6-47C9-AC41-469DFCE06277}"/>
    <dgm:cxn modelId="{3D117908-B852-4067-A500-227CD13EA039}" type="presOf" srcId="{29545924-4D2E-41EE-9F69-768DFB8F1F44}" destId="{EB20E778-1453-4A9F-B056-67F8F1EFA16A}" srcOrd="0" destOrd="0" presId="urn:microsoft.com/office/officeart/2016/7/layout/VerticalSolidActionList"/>
    <dgm:cxn modelId="{27A56316-8D42-4289-A4E8-991FA8BF74D4}" type="presOf" srcId="{CDB6E4DD-1EB3-4A0F-A993-039F570804BE}" destId="{3B2272B4-3FA4-4A86-97B6-5B59B7D0D438}" srcOrd="0" destOrd="0" presId="urn:microsoft.com/office/officeart/2016/7/layout/VerticalSolidActionList"/>
    <dgm:cxn modelId="{FEE87922-C4CE-4D60-98AB-7BB7501B62BC}" srcId="{29545924-4D2E-41EE-9F69-768DFB8F1F44}" destId="{7FDAF072-C4DA-43C1-9265-915E7D7FEB7D}" srcOrd="4" destOrd="0" parTransId="{20AB70AA-B680-4A53-BAAC-08176AD92A9C}" sibTransId="{09610C16-9A3E-4238-8FFB-3F51F7F5E1EB}"/>
    <dgm:cxn modelId="{CCB6D12E-D110-4401-BC2B-F92B8185BC85}" type="presOf" srcId="{00BB12D0-CE76-4ADA-A9DE-86DDDE6C3142}" destId="{85E81046-E7AB-41F4-8C10-6992A8343EEE}" srcOrd="0" destOrd="0" presId="urn:microsoft.com/office/officeart/2016/7/layout/VerticalSolidActionList"/>
    <dgm:cxn modelId="{6504B432-032F-4D1D-A424-CEF340CF7258}" srcId="{7FDAF072-C4DA-43C1-9265-915E7D7FEB7D}" destId="{0F3ADB3D-C56A-4D23-8AA8-CD7EE5A9834D}" srcOrd="0" destOrd="0" parTransId="{7A3232DB-B7BD-4050-8252-9ED124A7435C}" sibTransId="{85AB50D4-92A5-4042-A7E0-A336978C724E}"/>
    <dgm:cxn modelId="{04BBC135-D404-48C1-B854-8D649E0E9B3C}" type="presOf" srcId="{E7A2E553-0216-436A-9F10-642DF20DFF56}" destId="{0296A182-1305-417C-905B-F214728C60E9}" srcOrd="0" destOrd="0" presId="urn:microsoft.com/office/officeart/2016/7/layout/VerticalSolidActionList"/>
    <dgm:cxn modelId="{D617D03C-37E8-42EC-A5B7-87767BD00C89}" srcId="{29545924-4D2E-41EE-9F69-768DFB8F1F44}" destId="{00BB12D0-CE76-4ADA-A9DE-86DDDE6C3142}" srcOrd="2" destOrd="0" parTransId="{AADA9185-5AEE-44FC-B138-FD497E5EAA71}" sibTransId="{56945CFB-8C7E-4644-822D-BCF1E143A128}"/>
    <dgm:cxn modelId="{CDB20D3F-41EF-463E-9848-6C00D6C8B526}" type="presOf" srcId="{FA378048-FD85-4CBD-986B-105B46645038}" destId="{2BD4106E-3240-4B14-A38A-BE0A7C590955}" srcOrd="0" destOrd="0" presId="urn:microsoft.com/office/officeart/2016/7/layout/VerticalSolidActionList"/>
    <dgm:cxn modelId="{A51F1E43-62AB-45BF-B24A-7C908D1B7413}" type="presOf" srcId="{207CA645-B66D-417C-BEDD-C4AC5CDF592A}" destId="{F1000F68-8870-4542-A91A-B2BA4C70B0B1}" srcOrd="0" destOrd="0" presId="urn:microsoft.com/office/officeart/2016/7/layout/VerticalSolidActionList"/>
    <dgm:cxn modelId="{461BD06B-25BC-499A-A32D-9B31F9C70411}" srcId="{29545924-4D2E-41EE-9F69-768DFB8F1F44}" destId="{CDB6E4DD-1EB3-4A0F-A993-039F570804BE}" srcOrd="1" destOrd="0" parTransId="{ED4AF33F-381F-44EA-98D8-82ECCDD1D674}" sibTransId="{8EB65556-52DC-4CCE-8834-5038089AC93E}"/>
    <dgm:cxn modelId="{68807C6F-B82C-4E7D-A4B0-64351CACCF32}" srcId="{CDB6E4DD-1EB3-4A0F-A993-039F570804BE}" destId="{FA378048-FD85-4CBD-986B-105B46645038}" srcOrd="0" destOrd="0" parTransId="{7ABEBD92-10D3-46C1-9CFA-F1190F77696D}" sibTransId="{77FB0CCB-3099-40E8-9910-2225A94F57B0}"/>
    <dgm:cxn modelId="{F4BDC673-B83E-44DE-998B-FD1AE358FF7B}" srcId="{00BB12D0-CE76-4ADA-A9DE-86DDDE6C3142}" destId="{E7A2E553-0216-436A-9F10-642DF20DFF56}" srcOrd="0" destOrd="0" parTransId="{404AAF52-1025-43A1-8800-AEB9AD4A2C20}" sibTransId="{A08C13BC-789A-4B95-B8AE-03A6C5F8A2AD}"/>
    <dgm:cxn modelId="{86230D89-CB8D-4964-9596-BE1F19929E56}" type="presOf" srcId="{8F20F301-22FF-46B0-8065-5B709DFBB948}" destId="{E56D07A5-51C3-4FBB-BC79-5B7205E90303}" srcOrd="0" destOrd="0" presId="urn:microsoft.com/office/officeart/2016/7/layout/VerticalSolidActionList"/>
    <dgm:cxn modelId="{45C6B08D-5855-404C-81B4-637EED056E22}" srcId="{29545924-4D2E-41EE-9F69-768DFB8F1F44}" destId="{8F20F301-22FF-46B0-8065-5B709DFBB948}" srcOrd="0" destOrd="0" parTransId="{51FF9DCF-EB93-428C-8DF1-04BF3592E171}" sibTransId="{7D42301F-5FF7-4542-A430-81D095824F79}"/>
    <dgm:cxn modelId="{5E26B898-D61A-49E1-A2E2-576EAEF21E13}" type="presOf" srcId="{59F9E97F-2511-4A65-94A3-2A5197CD7D8D}" destId="{215E2AF3-3A09-4A4C-AD95-F2FCE1C32071}" srcOrd="0" destOrd="0" presId="urn:microsoft.com/office/officeart/2016/7/layout/VerticalSolidActionList"/>
    <dgm:cxn modelId="{A3D4BD9C-F4BD-4F47-A9A4-5B77DAC34EFF}" type="presOf" srcId="{52AD1161-4957-4EA2-A9F8-756908D8F285}" destId="{AFBF9DF1-CE9D-4294-8429-07DC61AF6B29}" srcOrd="0" destOrd="0" presId="urn:microsoft.com/office/officeart/2016/7/layout/VerticalSolidActionList"/>
    <dgm:cxn modelId="{6C4882BF-FF83-4851-B22A-DF5A1B7F3B19}" type="presOf" srcId="{7FDAF072-C4DA-43C1-9265-915E7D7FEB7D}" destId="{E4AF3E74-07BE-46C7-ADA3-D296C025B47D}" srcOrd="0" destOrd="0" presId="urn:microsoft.com/office/officeart/2016/7/layout/VerticalSolidActionList"/>
    <dgm:cxn modelId="{5316F7CE-1979-41C5-ABB7-422C44312F8A}" type="presOf" srcId="{0F3ADB3D-C56A-4D23-8AA8-CD7EE5A9834D}" destId="{CCFA350D-D1AB-47CA-AE82-A3DE86BDFF61}" srcOrd="0" destOrd="0" presId="urn:microsoft.com/office/officeart/2016/7/layout/VerticalSolidActionList"/>
    <dgm:cxn modelId="{4ABD40F8-9F64-4626-8660-E04CF8391770}" srcId="{29545924-4D2E-41EE-9F69-768DFB8F1F44}" destId="{52AD1161-4957-4EA2-A9F8-756908D8F285}" srcOrd="3" destOrd="0" parTransId="{81139E50-89E4-489B-8591-C6951A9A6488}" sibTransId="{81F2AA78-4909-40F7-8056-406F7F240995}"/>
    <dgm:cxn modelId="{BC551E14-8A6B-41A9-8863-C641F7ADBA5E}" type="presParOf" srcId="{EB20E778-1453-4A9F-B056-67F8F1EFA16A}" destId="{4D0AAFB1-73DD-4A19-A8F8-66B22C2F39FE}" srcOrd="0" destOrd="0" presId="urn:microsoft.com/office/officeart/2016/7/layout/VerticalSolidActionList"/>
    <dgm:cxn modelId="{27862699-27A3-44FB-B783-363260804DD2}" type="presParOf" srcId="{4D0AAFB1-73DD-4A19-A8F8-66B22C2F39FE}" destId="{E56D07A5-51C3-4FBB-BC79-5B7205E90303}" srcOrd="0" destOrd="0" presId="urn:microsoft.com/office/officeart/2016/7/layout/VerticalSolidActionList"/>
    <dgm:cxn modelId="{86EA1804-AECD-45EB-80C1-54D9B2F9D6FD}" type="presParOf" srcId="{4D0AAFB1-73DD-4A19-A8F8-66B22C2F39FE}" destId="{215E2AF3-3A09-4A4C-AD95-F2FCE1C32071}" srcOrd="1" destOrd="0" presId="urn:microsoft.com/office/officeart/2016/7/layout/VerticalSolidActionList"/>
    <dgm:cxn modelId="{66F1CF20-710B-48BE-9DD4-7F684229889E}" type="presParOf" srcId="{EB20E778-1453-4A9F-B056-67F8F1EFA16A}" destId="{8FC2D4EC-CC50-42D4-9538-2875934E57B0}" srcOrd="1" destOrd="0" presId="urn:microsoft.com/office/officeart/2016/7/layout/VerticalSolidActionList"/>
    <dgm:cxn modelId="{15C884FF-F04F-4D15-A33A-EC6A58A09F1B}" type="presParOf" srcId="{EB20E778-1453-4A9F-B056-67F8F1EFA16A}" destId="{65509B82-315F-4615-B5E7-0B525059BA8E}" srcOrd="2" destOrd="0" presId="urn:microsoft.com/office/officeart/2016/7/layout/VerticalSolidActionList"/>
    <dgm:cxn modelId="{FDE7A029-6F40-40AF-84C3-E21E75733398}" type="presParOf" srcId="{65509B82-315F-4615-B5E7-0B525059BA8E}" destId="{3B2272B4-3FA4-4A86-97B6-5B59B7D0D438}" srcOrd="0" destOrd="0" presId="urn:microsoft.com/office/officeart/2016/7/layout/VerticalSolidActionList"/>
    <dgm:cxn modelId="{A3BAAB88-F6CA-4C9D-BDA6-EB471A072478}" type="presParOf" srcId="{65509B82-315F-4615-B5E7-0B525059BA8E}" destId="{2BD4106E-3240-4B14-A38A-BE0A7C590955}" srcOrd="1" destOrd="0" presId="urn:microsoft.com/office/officeart/2016/7/layout/VerticalSolidActionList"/>
    <dgm:cxn modelId="{27450745-B3CB-4C84-BF3B-A64B7F142E50}" type="presParOf" srcId="{EB20E778-1453-4A9F-B056-67F8F1EFA16A}" destId="{704DAA97-B3D7-478A-9714-95DA4AB6845F}" srcOrd="3" destOrd="0" presId="urn:microsoft.com/office/officeart/2016/7/layout/VerticalSolidActionList"/>
    <dgm:cxn modelId="{7189AFEB-6F1E-4328-89A1-4973794957EF}" type="presParOf" srcId="{EB20E778-1453-4A9F-B056-67F8F1EFA16A}" destId="{9C90CAA8-D13E-4719-87F1-85E6004AD108}" srcOrd="4" destOrd="0" presId="urn:microsoft.com/office/officeart/2016/7/layout/VerticalSolidActionList"/>
    <dgm:cxn modelId="{6DA1A75E-A07F-48E2-A14D-0A6B79681C7F}" type="presParOf" srcId="{9C90CAA8-D13E-4719-87F1-85E6004AD108}" destId="{85E81046-E7AB-41F4-8C10-6992A8343EEE}" srcOrd="0" destOrd="0" presId="urn:microsoft.com/office/officeart/2016/7/layout/VerticalSolidActionList"/>
    <dgm:cxn modelId="{D4626307-23DC-434A-BD81-57E463EB92A9}" type="presParOf" srcId="{9C90CAA8-D13E-4719-87F1-85E6004AD108}" destId="{0296A182-1305-417C-905B-F214728C60E9}" srcOrd="1" destOrd="0" presId="urn:microsoft.com/office/officeart/2016/7/layout/VerticalSolidActionList"/>
    <dgm:cxn modelId="{0136E1A6-DB22-4877-A98B-C1ADB9F9E348}" type="presParOf" srcId="{EB20E778-1453-4A9F-B056-67F8F1EFA16A}" destId="{C33FA466-2BFC-486A-8ED5-36DA30EA004A}" srcOrd="5" destOrd="0" presId="urn:microsoft.com/office/officeart/2016/7/layout/VerticalSolidActionList"/>
    <dgm:cxn modelId="{FCF1A597-4E38-4C8E-86A5-C0D2C24275B7}" type="presParOf" srcId="{EB20E778-1453-4A9F-B056-67F8F1EFA16A}" destId="{0BA26E31-F6EF-48DC-A8BF-791D68AF8EB2}" srcOrd="6" destOrd="0" presId="urn:microsoft.com/office/officeart/2016/7/layout/VerticalSolidActionList"/>
    <dgm:cxn modelId="{76B36E3F-3B84-45EE-B8BF-3AE2FD00B7C9}" type="presParOf" srcId="{0BA26E31-F6EF-48DC-A8BF-791D68AF8EB2}" destId="{AFBF9DF1-CE9D-4294-8429-07DC61AF6B29}" srcOrd="0" destOrd="0" presId="urn:microsoft.com/office/officeart/2016/7/layout/VerticalSolidActionList"/>
    <dgm:cxn modelId="{DB6ACF01-4C35-4162-8672-28C5AE362617}" type="presParOf" srcId="{0BA26E31-F6EF-48DC-A8BF-791D68AF8EB2}" destId="{F1000F68-8870-4542-A91A-B2BA4C70B0B1}" srcOrd="1" destOrd="0" presId="urn:microsoft.com/office/officeart/2016/7/layout/VerticalSolidActionList"/>
    <dgm:cxn modelId="{FC6536C5-771A-49AD-97F8-9B97BEEBF9AE}" type="presParOf" srcId="{EB20E778-1453-4A9F-B056-67F8F1EFA16A}" destId="{D78E2A03-0281-4DCB-BB46-49000273F1DE}" srcOrd="7" destOrd="0" presId="urn:microsoft.com/office/officeart/2016/7/layout/VerticalSolidActionList"/>
    <dgm:cxn modelId="{12D53E1A-12DC-4ACC-8AA7-2AB809747653}" type="presParOf" srcId="{EB20E778-1453-4A9F-B056-67F8F1EFA16A}" destId="{E7894D98-14B4-413A-8C34-F5DE0D6AEEE9}" srcOrd="8" destOrd="0" presId="urn:microsoft.com/office/officeart/2016/7/layout/VerticalSolidActionList"/>
    <dgm:cxn modelId="{1C451051-D9B6-401A-8FC7-68E0FAC6ADBB}" type="presParOf" srcId="{E7894D98-14B4-413A-8C34-F5DE0D6AEEE9}" destId="{E4AF3E74-07BE-46C7-ADA3-D296C025B47D}" srcOrd="0" destOrd="0" presId="urn:microsoft.com/office/officeart/2016/7/layout/VerticalSolidActionList"/>
    <dgm:cxn modelId="{6E635489-30F2-4CB5-A5BB-D3839E7036AD}" type="presParOf" srcId="{E7894D98-14B4-413A-8C34-F5DE0D6AEEE9}" destId="{CCFA350D-D1AB-47CA-AE82-A3DE86BDFF61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B0817-6BB6-490D-92C5-CB19D395C8CC}">
      <dsp:nvSpPr>
        <dsp:cNvPr id="0" name=""/>
        <dsp:cNvSpPr/>
      </dsp:nvSpPr>
      <dsp:spPr>
        <a:xfrm>
          <a:off x="0" y="319499"/>
          <a:ext cx="111191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1BF490-546B-4FF5-A421-715D7C07631A}">
      <dsp:nvSpPr>
        <dsp:cNvPr id="0" name=""/>
        <dsp:cNvSpPr/>
      </dsp:nvSpPr>
      <dsp:spPr>
        <a:xfrm>
          <a:off x="555955" y="83339"/>
          <a:ext cx="778337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 to class</a:t>
          </a:r>
        </a:p>
      </dsp:txBody>
      <dsp:txXfrm>
        <a:off x="579012" y="106396"/>
        <a:ext cx="7737258" cy="426206"/>
      </dsp:txXfrm>
    </dsp:sp>
    <dsp:sp modelId="{B4B55C97-EB81-4F24-B5C6-98BF8BC6725D}">
      <dsp:nvSpPr>
        <dsp:cNvPr id="0" name=""/>
        <dsp:cNvSpPr/>
      </dsp:nvSpPr>
      <dsp:spPr>
        <a:xfrm>
          <a:off x="0" y="1045259"/>
          <a:ext cx="111191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8AB9EC0-8B9D-4385-BBE0-685DF6A6F94E}">
      <dsp:nvSpPr>
        <dsp:cNvPr id="0" name=""/>
        <dsp:cNvSpPr/>
      </dsp:nvSpPr>
      <dsp:spPr>
        <a:xfrm>
          <a:off x="555955" y="809099"/>
          <a:ext cx="778337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Be an active listener</a:t>
          </a:r>
        </a:p>
      </dsp:txBody>
      <dsp:txXfrm>
        <a:off x="579012" y="832156"/>
        <a:ext cx="7737258" cy="426206"/>
      </dsp:txXfrm>
    </dsp:sp>
    <dsp:sp modelId="{763D9D88-2A64-43CC-B096-6BF1013E7524}">
      <dsp:nvSpPr>
        <dsp:cNvPr id="0" name=""/>
        <dsp:cNvSpPr/>
      </dsp:nvSpPr>
      <dsp:spPr>
        <a:xfrm>
          <a:off x="0" y="1771019"/>
          <a:ext cx="111191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9A7E31-4ADA-439D-83CD-1C1D91D8624F}">
      <dsp:nvSpPr>
        <dsp:cNvPr id="0" name=""/>
        <dsp:cNvSpPr/>
      </dsp:nvSpPr>
      <dsp:spPr>
        <a:xfrm>
          <a:off x="555955" y="1534859"/>
          <a:ext cx="778337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Take notes</a:t>
          </a:r>
        </a:p>
      </dsp:txBody>
      <dsp:txXfrm>
        <a:off x="579012" y="1557916"/>
        <a:ext cx="7737258" cy="426206"/>
      </dsp:txXfrm>
    </dsp:sp>
    <dsp:sp modelId="{E20B36D7-7610-44FE-BBBE-C1648F1A22BE}">
      <dsp:nvSpPr>
        <dsp:cNvPr id="0" name=""/>
        <dsp:cNvSpPr/>
      </dsp:nvSpPr>
      <dsp:spPr>
        <a:xfrm>
          <a:off x="0" y="2496779"/>
          <a:ext cx="111191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C594C6-5E1B-4715-8138-7BD5F98CEB09}">
      <dsp:nvSpPr>
        <dsp:cNvPr id="0" name=""/>
        <dsp:cNvSpPr/>
      </dsp:nvSpPr>
      <dsp:spPr>
        <a:xfrm>
          <a:off x="555955" y="2260619"/>
          <a:ext cx="778337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Review</a:t>
          </a:r>
        </a:p>
      </dsp:txBody>
      <dsp:txXfrm>
        <a:off x="579012" y="2283676"/>
        <a:ext cx="7737258" cy="426206"/>
      </dsp:txXfrm>
    </dsp:sp>
    <dsp:sp modelId="{FB394D4E-AC8C-4C82-A5D2-1DB9B65584E1}">
      <dsp:nvSpPr>
        <dsp:cNvPr id="0" name=""/>
        <dsp:cNvSpPr/>
      </dsp:nvSpPr>
      <dsp:spPr>
        <a:xfrm>
          <a:off x="0" y="3222539"/>
          <a:ext cx="111191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113F0D-9B05-44AA-818A-1B3E5317267C}">
      <dsp:nvSpPr>
        <dsp:cNvPr id="0" name=""/>
        <dsp:cNvSpPr/>
      </dsp:nvSpPr>
      <dsp:spPr>
        <a:xfrm>
          <a:off x="555955" y="2986379"/>
          <a:ext cx="778337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Ask questions</a:t>
          </a:r>
        </a:p>
      </dsp:txBody>
      <dsp:txXfrm>
        <a:off x="579012" y="3009436"/>
        <a:ext cx="7737258" cy="426206"/>
      </dsp:txXfrm>
    </dsp:sp>
    <dsp:sp modelId="{6D844925-0F25-4F35-AC2D-894E26D7BC2D}">
      <dsp:nvSpPr>
        <dsp:cNvPr id="0" name=""/>
        <dsp:cNvSpPr/>
      </dsp:nvSpPr>
      <dsp:spPr>
        <a:xfrm>
          <a:off x="0" y="3948300"/>
          <a:ext cx="111191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16E289-CE25-4393-807B-FA4D0E5FF5A7}">
      <dsp:nvSpPr>
        <dsp:cNvPr id="0" name=""/>
        <dsp:cNvSpPr/>
      </dsp:nvSpPr>
      <dsp:spPr>
        <a:xfrm>
          <a:off x="555955" y="3712140"/>
          <a:ext cx="778337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4193" tIns="0" rIns="294193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Study</a:t>
          </a:r>
        </a:p>
      </dsp:txBody>
      <dsp:txXfrm>
        <a:off x="579012" y="3735197"/>
        <a:ext cx="7737258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E2AF3-3A09-4A4C-AD95-F2FCE1C32071}">
      <dsp:nvSpPr>
        <dsp:cNvPr id="0" name=""/>
        <dsp:cNvSpPr/>
      </dsp:nvSpPr>
      <dsp:spPr>
        <a:xfrm>
          <a:off x="1234440" y="2117"/>
          <a:ext cx="4937760" cy="9292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06" tIns="236035" rIns="95806" bIns="2360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Using the study cycle</a:t>
          </a:r>
        </a:p>
      </dsp:txBody>
      <dsp:txXfrm>
        <a:off x="1234440" y="2117"/>
        <a:ext cx="4937760" cy="929272"/>
      </dsp:txXfrm>
    </dsp:sp>
    <dsp:sp modelId="{E56D07A5-51C3-4FBB-BC79-5B7205E90303}">
      <dsp:nvSpPr>
        <dsp:cNvPr id="0" name=""/>
        <dsp:cNvSpPr/>
      </dsp:nvSpPr>
      <dsp:spPr>
        <a:xfrm>
          <a:off x="0" y="2117"/>
          <a:ext cx="1234440" cy="9292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322" tIns="91791" rIns="65322" bIns="9179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Using</a:t>
          </a:r>
        </a:p>
      </dsp:txBody>
      <dsp:txXfrm>
        <a:off x="0" y="2117"/>
        <a:ext cx="1234440" cy="929272"/>
      </dsp:txXfrm>
    </dsp:sp>
    <dsp:sp modelId="{2BD4106E-3240-4B14-A38A-BE0A7C590955}">
      <dsp:nvSpPr>
        <dsp:cNvPr id="0" name=""/>
        <dsp:cNvSpPr/>
      </dsp:nvSpPr>
      <dsp:spPr>
        <a:xfrm>
          <a:off x="1234440" y="987147"/>
          <a:ext cx="4937760" cy="9292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06" tIns="236035" rIns="95806" bIns="2360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Taking notes by hand</a:t>
          </a:r>
        </a:p>
      </dsp:txBody>
      <dsp:txXfrm>
        <a:off x="1234440" y="987147"/>
        <a:ext cx="4937760" cy="929272"/>
      </dsp:txXfrm>
    </dsp:sp>
    <dsp:sp modelId="{3B2272B4-3FA4-4A86-97B6-5B59B7D0D438}">
      <dsp:nvSpPr>
        <dsp:cNvPr id="0" name=""/>
        <dsp:cNvSpPr/>
      </dsp:nvSpPr>
      <dsp:spPr>
        <a:xfrm>
          <a:off x="0" y="987147"/>
          <a:ext cx="1234440" cy="9292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322" tIns="91791" rIns="65322" bIns="9179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Taking</a:t>
          </a:r>
        </a:p>
      </dsp:txBody>
      <dsp:txXfrm>
        <a:off x="0" y="987147"/>
        <a:ext cx="1234440" cy="929272"/>
      </dsp:txXfrm>
    </dsp:sp>
    <dsp:sp modelId="{0296A182-1305-417C-905B-F214728C60E9}">
      <dsp:nvSpPr>
        <dsp:cNvPr id="0" name=""/>
        <dsp:cNvSpPr/>
      </dsp:nvSpPr>
      <dsp:spPr>
        <a:xfrm>
          <a:off x="1234440" y="1972176"/>
          <a:ext cx="4937760" cy="9292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06" tIns="236035" rIns="95806" bIns="2360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Studying with others</a:t>
          </a:r>
        </a:p>
      </dsp:txBody>
      <dsp:txXfrm>
        <a:off x="1234440" y="1972176"/>
        <a:ext cx="4937760" cy="929272"/>
      </dsp:txXfrm>
    </dsp:sp>
    <dsp:sp modelId="{85E81046-E7AB-41F4-8C10-6992A8343EEE}">
      <dsp:nvSpPr>
        <dsp:cNvPr id="0" name=""/>
        <dsp:cNvSpPr/>
      </dsp:nvSpPr>
      <dsp:spPr>
        <a:xfrm>
          <a:off x="0" y="1972176"/>
          <a:ext cx="1234440" cy="9292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322" tIns="91791" rIns="65322" bIns="9179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Studying</a:t>
          </a:r>
        </a:p>
      </dsp:txBody>
      <dsp:txXfrm>
        <a:off x="0" y="1972176"/>
        <a:ext cx="1234440" cy="929272"/>
      </dsp:txXfrm>
    </dsp:sp>
    <dsp:sp modelId="{F1000F68-8870-4542-A91A-B2BA4C70B0B1}">
      <dsp:nvSpPr>
        <dsp:cNvPr id="0" name=""/>
        <dsp:cNvSpPr/>
      </dsp:nvSpPr>
      <dsp:spPr>
        <a:xfrm>
          <a:off x="1234440" y="2957205"/>
          <a:ext cx="4937760" cy="9292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06" tIns="236035" rIns="95806" bIns="2360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Making tests/quizzes for yourself</a:t>
          </a:r>
        </a:p>
      </dsp:txBody>
      <dsp:txXfrm>
        <a:off x="1234440" y="2957205"/>
        <a:ext cx="4937760" cy="929272"/>
      </dsp:txXfrm>
    </dsp:sp>
    <dsp:sp modelId="{AFBF9DF1-CE9D-4294-8429-07DC61AF6B29}">
      <dsp:nvSpPr>
        <dsp:cNvPr id="0" name=""/>
        <dsp:cNvSpPr/>
      </dsp:nvSpPr>
      <dsp:spPr>
        <a:xfrm>
          <a:off x="0" y="2957205"/>
          <a:ext cx="1234440" cy="9292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322" tIns="91791" rIns="65322" bIns="9179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Making</a:t>
          </a:r>
        </a:p>
      </dsp:txBody>
      <dsp:txXfrm>
        <a:off x="0" y="2957205"/>
        <a:ext cx="1234440" cy="929272"/>
      </dsp:txXfrm>
    </dsp:sp>
    <dsp:sp modelId="{CCFA350D-D1AB-47CA-AE82-A3DE86BDFF61}">
      <dsp:nvSpPr>
        <dsp:cNvPr id="0" name=""/>
        <dsp:cNvSpPr/>
      </dsp:nvSpPr>
      <dsp:spPr>
        <a:xfrm>
          <a:off x="1234440" y="3942234"/>
          <a:ext cx="4937760" cy="929272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806" tIns="236035" rIns="95806" bIns="23603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Teaching the material to someone (real or imagined)</a:t>
          </a:r>
        </a:p>
      </dsp:txBody>
      <dsp:txXfrm>
        <a:off x="1234440" y="3942234"/>
        <a:ext cx="4937760" cy="929272"/>
      </dsp:txXfrm>
    </dsp:sp>
    <dsp:sp modelId="{E4AF3E74-07BE-46C7-ADA3-D296C025B47D}">
      <dsp:nvSpPr>
        <dsp:cNvPr id="0" name=""/>
        <dsp:cNvSpPr/>
      </dsp:nvSpPr>
      <dsp:spPr>
        <a:xfrm>
          <a:off x="0" y="3942234"/>
          <a:ext cx="1234440" cy="9292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5322" tIns="91791" rIns="65322" bIns="9179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Teaching</a:t>
          </a:r>
        </a:p>
      </dsp:txBody>
      <dsp:txXfrm>
        <a:off x="0" y="3942234"/>
        <a:ext cx="1234440" cy="929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HEsBd_Rgzfs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hinkinsights.net/consulting/cornell-method-great-notes/" TargetMode="External"/><Relationship Id="rId2" Type="http://schemas.openxmlformats.org/officeDocument/2006/relationships/hyperlink" Target="http://www.teacherspayteachers.com/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HEsBd_Rgzf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Study &amp; Learning Strategies</a:t>
            </a:r>
            <a:br>
              <a:rPr lang="en-US" sz="2400" dirty="0"/>
            </a:br>
            <a:endParaRPr lang="en-US" sz="2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vert="horz" lIns="0" tIns="0" rIns="0" bIns="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RVGS-D</a:t>
            </a:r>
            <a:endParaRPr lang="en-US"/>
          </a:p>
          <a:p>
            <a:pPr>
              <a:spcAft>
                <a:spcPts val="600"/>
              </a:spcAft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881" y="989012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dirty="0"/>
              <a:t>  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93B181-27B7-A2E6-8C0C-C87D3BAD1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1038225"/>
            <a:ext cx="5572125" cy="478155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F7B66A7-6075-A3CA-8242-4AD505053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dirty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ADD9F-C9E2-6AB2-418D-015DC647B3B9}"/>
              </a:ext>
            </a:extLst>
          </p:cNvPr>
          <p:cNvSpPr txBox="1"/>
          <p:nvPr/>
        </p:nvSpPr>
        <p:spPr>
          <a:xfrm>
            <a:off x="4267200" y="594360"/>
            <a:ext cx="599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Bloom’s Taxonomy</a:t>
            </a: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7FAE5-789F-DAD1-D43E-20724809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How do You move from the bottom to the top?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B4875-ED5D-D943-D965-99FB34AF6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83C7326-D507-DB75-BA77-F60378BE5C4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9204890"/>
              </p:ext>
            </p:extLst>
          </p:nvPr>
        </p:nvGraphicFramePr>
        <p:xfrm>
          <a:off x="539496" y="2103120"/>
          <a:ext cx="11119104" cy="4434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795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F2474-083A-506B-657E-D379FD0A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BFE47-426C-4F66-D234-9D273E39B0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Look over the materials/text before class</a:t>
            </a:r>
          </a:p>
          <a:p>
            <a:r>
              <a:rPr lang="en-US" sz="2400" dirty="0"/>
              <a:t>Go to class and be an active listener</a:t>
            </a:r>
          </a:p>
          <a:p>
            <a:r>
              <a:rPr lang="en-US" sz="2400" dirty="0"/>
              <a:t>Go over your notes soon after class</a:t>
            </a:r>
          </a:p>
          <a:p>
            <a:r>
              <a:rPr lang="en-US" sz="2400" dirty="0"/>
              <a:t>Study</a:t>
            </a:r>
          </a:p>
          <a:p>
            <a:r>
              <a:rPr lang="en-US" sz="2400" dirty="0"/>
              <a:t>Check your learning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1D1DA-5F9F-C7E8-34A9-C33FB244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 descr="Classroom of students raising their hands in front of a teacher">
            <a:extLst>
              <a:ext uri="{FF2B5EF4-FFF2-40B4-BE49-F238E27FC236}">
                <a16:creationId xmlns:a16="http://schemas.microsoft.com/office/drawing/2014/main" id="{6460348E-2A56-EDD1-8FA4-AF1A15CE3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97640"/>
            <a:ext cx="4849368" cy="330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25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42A87-9A40-9D0E-EBFF-48319E717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 anchor="t">
            <a:normAutofit/>
          </a:bodyPr>
          <a:lstStyle/>
          <a:p>
            <a:r>
              <a:rPr lang="en-US" dirty="0"/>
              <a:t>Note taking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44347-F678-5A0E-1238-4A19B51A3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Research shows that students perform better when using hand-written notes rather than typed notes.</a:t>
            </a: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Research also shows that students learn better by reviewing their own notes rather than notes written by the teacher or peer.</a:t>
            </a: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Cornell Note-Taking is one technique that many have found helpful.</a:t>
            </a:r>
          </a:p>
          <a:p>
            <a:pPr>
              <a:lnSpc>
                <a:spcPct val="140000"/>
              </a:lnSpc>
              <a:spcAft>
                <a:spcPts val="600"/>
              </a:spcAft>
            </a:pPr>
            <a:endParaRPr lang="en-US" sz="1700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139BCEBE-473E-3BBB-975E-CFE84CCA06E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45368" y="457200"/>
            <a:ext cx="987552" cy="274320"/>
          </a:xfrm>
        </p:spPr>
        <p:txBody>
          <a:bodyPr/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16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15EB7-17F6-9612-CE07-843CCF32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Cornell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90EA4-BB89-4C5E-24EF-0C9425209E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71C170-4EA8-89CD-3CA7-C1C623EDC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Online Media 5" title="What Are Cornell Notes?">
            <a:hlinkClick r:id="" action="ppaction://media"/>
            <a:extLst>
              <a:ext uri="{FF2B5EF4-FFF2-40B4-BE49-F238E27FC236}">
                <a16:creationId xmlns:a16="http://schemas.microsoft.com/office/drawing/2014/main" id="{DA667006-D785-8F94-32AC-BFF6D7D49B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01203" y="2711450"/>
            <a:ext cx="5186545" cy="29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21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6F294-4CE8-54A4-BE1C-80988702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3000" dirty="0"/>
              <a:t>Metacognitive Study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1433C-79DD-FF36-8A04-A2CB3DF4C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5368" y="457200"/>
            <a:ext cx="987552" cy="27432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8F63A3B-78C7-47BE-AE5E-E10140E0464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A2E15D25-82DD-46F6-90DA-79EFE78C5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507087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Three women gathered around laptop">
            <a:extLst>
              <a:ext uri="{FF2B5EF4-FFF2-40B4-BE49-F238E27FC236}">
                <a16:creationId xmlns:a16="http://schemas.microsoft.com/office/drawing/2014/main" id="{65D9E3FA-74A6-DA7A-095E-08484E4EC3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231" y="2593316"/>
            <a:ext cx="4107350" cy="273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2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CF65B-3475-E19B-C3B4-2E51C7C03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649224"/>
            <a:ext cx="10671048" cy="768096"/>
          </a:xfrm>
        </p:spPr>
        <p:txBody>
          <a:bodyPr/>
          <a:lstStyle/>
          <a:p>
            <a:r>
              <a:rPr lang="en-US" sz="3600" dirty="0"/>
              <a:t>Where are your study skill strengths?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2E8D-95B3-BAC8-01DB-AAB52AA462C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/>
              <a:t>Take the Study Skills Inventory</a:t>
            </a:r>
          </a:p>
          <a:p>
            <a:r>
              <a:rPr lang="en-US" sz="3200" dirty="0"/>
              <a:t>Review the Score Sheet to see where you might improve</a:t>
            </a:r>
          </a:p>
          <a:p>
            <a:r>
              <a:rPr lang="en-US" sz="3200" dirty="0"/>
              <a:t>Read over the Study Tips in the areas you want to improve</a:t>
            </a:r>
          </a:p>
          <a:p>
            <a:r>
              <a:rPr lang="en-US" sz="3200" dirty="0"/>
              <a:t>Talk in your small groups about what you learned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8EDB5F-FFFF-DC7B-941D-1DC581295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5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B0F14-0DFB-95C4-D693-54BA61F0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8E84-541A-BA35-1DF5-F80038C683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Mayjor</a:t>
            </a:r>
            <a:r>
              <a:rPr lang="en-US" dirty="0"/>
              <a:t> Edge Resources. (</a:t>
            </a:r>
            <a:r>
              <a:rPr lang="en-US" i="1" dirty="0"/>
              <a:t>2016). Study Skills</a:t>
            </a:r>
            <a:r>
              <a:rPr lang="en-US" dirty="0"/>
              <a:t>.  </a:t>
            </a:r>
            <a:r>
              <a:rPr lang="en-US" dirty="0">
                <a:hlinkClick r:id="rId2"/>
              </a:rPr>
              <a:t>www.teacherspayteachers.com</a:t>
            </a:r>
            <a:endParaRPr lang="en-US" dirty="0"/>
          </a:p>
          <a:p>
            <a:r>
              <a:rPr lang="en-US" dirty="0"/>
              <a:t>McGuire, Saundra Yancy. </a:t>
            </a:r>
            <a:r>
              <a:rPr lang="en-US" i="1" dirty="0"/>
              <a:t>Teach Students How to Learn</a:t>
            </a:r>
            <a:r>
              <a:rPr lang="en-US" dirty="0"/>
              <a:t>.  Sterling, Stylus Publishing, LLC., 2015.</a:t>
            </a:r>
          </a:p>
          <a:p>
            <a:endParaRPr lang="en-US" dirty="0"/>
          </a:p>
          <a:p>
            <a:r>
              <a:rPr lang="en-US" dirty="0"/>
              <a:t>Think Insights. (2022). </a:t>
            </a:r>
            <a:r>
              <a:rPr lang="en-US" i="1" dirty="0"/>
              <a:t>Cornell Method – A Method to Take Great Notes. </a:t>
            </a:r>
            <a:r>
              <a:rPr lang="en-US" dirty="0">
                <a:hlinkClick r:id="rId3"/>
              </a:rPr>
              <a:t>https://thinkinsights.net/consulting/cornell-method-great-notes/</a:t>
            </a:r>
            <a:endParaRPr lang="en-US" dirty="0"/>
          </a:p>
          <a:p>
            <a:endParaRPr lang="en-US" dirty="0"/>
          </a:p>
          <a:p>
            <a:r>
              <a:rPr lang="en-US" dirty="0"/>
              <a:t>“What are Cornell Notes.”  YouTube. Learning Strategies Center Cornell. 2020. </a:t>
            </a:r>
            <a:r>
              <a:rPr lang="en-US" dirty="0">
                <a:hlinkClick r:id="rId4"/>
              </a:rPr>
              <a:t>https://www.youtube.com/watch?v=HEsBd_Rgzfs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804C6A-AF6D-4222-64D3-4F0389901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5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" id="{18518462-57BD-4B9F-9628-24DEFF39786A}" vid="{86105DA6-E613-46C4-BC07-43C4C2AF651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</TotalTime>
  <Words>294</Words>
  <Application>Microsoft Office PowerPoint</Application>
  <PresentationFormat>Widescreen</PresentationFormat>
  <Paragraphs>54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Study &amp; Learning Strategies </vt:lpstr>
      <vt:lpstr>  </vt:lpstr>
      <vt:lpstr>How do You move from the bottom to the top?</vt:lpstr>
      <vt:lpstr>Study cycle</vt:lpstr>
      <vt:lpstr>Note taking</vt:lpstr>
      <vt:lpstr>Cornell method</vt:lpstr>
      <vt:lpstr>Metacognitive Study tools</vt:lpstr>
      <vt:lpstr>Where are your study skill strengths?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</dc:title>
  <dc:subject/>
  <dc:creator/>
  <cp:lastModifiedBy>Kathy D. Sebolt</cp:lastModifiedBy>
  <cp:revision>13</cp:revision>
  <dcterms:created xsi:type="dcterms:W3CDTF">2022-10-27T18:05:12Z</dcterms:created>
  <dcterms:modified xsi:type="dcterms:W3CDTF">2022-11-21T18:51:55Z</dcterms:modified>
</cp:coreProperties>
</file>