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58" r:id="rId6"/>
    <p:sldId id="259" r:id="rId7"/>
    <p:sldId id="270" r:id="rId8"/>
    <p:sldId id="274" r:id="rId9"/>
    <p:sldId id="269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D57D4-2609-4B7A-85C7-5028E061228E}" v="17" dt="2023-02-02T20:03:21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D. Sebolt" userId="7351f46c-d3d3-4675-8bc1-8bf400fd808b" providerId="ADAL" clId="{303D57D4-2609-4B7A-85C7-5028E061228E}"/>
    <pc:docChg chg="undo custSel addSld delSld modSld">
      <pc:chgData name="Kathy D. Sebolt" userId="7351f46c-d3d3-4675-8bc1-8bf400fd808b" providerId="ADAL" clId="{303D57D4-2609-4B7A-85C7-5028E061228E}" dt="2023-02-02T20:06:43.152" v="2178" actId="26606"/>
      <pc:docMkLst>
        <pc:docMk/>
      </pc:docMkLst>
      <pc:sldChg chg="modSp mod">
        <pc:chgData name="Kathy D. Sebolt" userId="7351f46c-d3d3-4675-8bc1-8bf400fd808b" providerId="ADAL" clId="{303D57D4-2609-4B7A-85C7-5028E061228E}" dt="2023-02-02T20:01:46.412" v="2063"/>
        <pc:sldMkLst>
          <pc:docMk/>
          <pc:sldMk cId="2253536949" sldId="258"/>
        </pc:sldMkLst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2253536949" sldId="258"/>
            <ac:spMk id="2" creationId="{00000000-0000-0000-0000-000000000000}"/>
          </ac:spMkLst>
        </pc:spChg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2253536949" sldId="258"/>
            <ac:spMk id="3" creationId="{00000000-0000-0000-0000-000000000000}"/>
          </ac:spMkLst>
        </pc:spChg>
      </pc:sldChg>
      <pc:sldChg chg="addSp delSp modSp mod">
        <pc:chgData name="Kathy D. Sebolt" userId="7351f46c-d3d3-4675-8bc1-8bf400fd808b" providerId="ADAL" clId="{303D57D4-2609-4B7A-85C7-5028E061228E}" dt="2023-02-02T20:04:20.524" v="2070" actId="113"/>
        <pc:sldMkLst>
          <pc:docMk/>
          <pc:sldMk cId="1585734172" sldId="259"/>
        </pc:sldMkLst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1585734172" sldId="259"/>
            <ac:spMk id="2" creationId="{00000000-0000-0000-0000-000000000000}"/>
          </ac:spMkLst>
        </pc:spChg>
        <pc:spChg chg="add mod">
          <ac:chgData name="Kathy D. Sebolt" userId="7351f46c-d3d3-4675-8bc1-8bf400fd808b" providerId="ADAL" clId="{303D57D4-2609-4B7A-85C7-5028E061228E}" dt="2023-02-02T20:04:20.524" v="2070" actId="113"/>
          <ac:spMkLst>
            <pc:docMk/>
            <pc:sldMk cId="1585734172" sldId="259"/>
            <ac:spMk id="4" creationId="{17FEE437-9CE5-FA34-A5D4-7B7D216AE9D8}"/>
          </ac:spMkLst>
        </pc:spChg>
        <pc:graphicFrameChg chg="del">
          <ac:chgData name="Kathy D. Sebolt" userId="7351f46c-d3d3-4675-8bc1-8bf400fd808b" providerId="ADAL" clId="{303D57D4-2609-4B7A-85C7-5028E061228E}" dt="2023-02-02T18:24:03.058" v="48" actId="21"/>
          <ac:graphicFrameMkLst>
            <pc:docMk/>
            <pc:sldMk cId="1585734172" sldId="259"/>
            <ac:graphicFrameMk id="6" creationId="{00000000-0000-0000-0000-000000000000}"/>
          </ac:graphicFrameMkLst>
        </pc:graphicFrameChg>
      </pc:sldChg>
      <pc:sldChg chg="del">
        <pc:chgData name="Kathy D. Sebolt" userId="7351f46c-d3d3-4675-8bc1-8bf400fd808b" providerId="ADAL" clId="{303D57D4-2609-4B7A-85C7-5028E061228E}" dt="2023-02-02T18:40:49.294" v="897" actId="2696"/>
        <pc:sldMkLst>
          <pc:docMk/>
          <pc:sldMk cId="1570508256" sldId="260"/>
        </pc:sldMkLst>
      </pc:sldChg>
      <pc:sldChg chg="del">
        <pc:chgData name="Kathy D. Sebolt" userId="7351f46c-d3d3-4675-8bc1-8bf400fd808b" providerId="ADAL" clId="{303D57D4-2609-4B7A-85C7-5028E061228E}" dt="2023-02-02T18:40:52.568" v="898" actId="2696"/>
        <pc:sldMkLst>
          <pc:docMk/>
          <pc:sldMk cId="3213178253" sldId="261"/>
        </pc:sldMkLst>
      </pc:sldChg>
      <pc:sldChg chg="del">
        <pc:chgData name="Kathy D. Sebolt" userId="7351f46c-d3d3-4675-8bc1-8bf400fd808b" providerId="ADAL" clId="{303D57D4-2609-4B7A-85C7-5028E061228E}" dt="2023-02-02T18:40:56.347" v="899" actId="2696"/>
        <pc:sldMkLst>
          <pc:docMk/>
          <pc:sldMk cId="2811700760" sldId="262"/>
        </pc:sldMkLst>
      </pc:sldChg>
      <pc:sldChg chg="del">
        <pc:chgData name="Kathy D. Sebolt" userId="7351f46c-d3d3-4675-8bc1-8bf400fd808b" providerId="ADAL" clId="{303D57D4-2609-4B7A-85C7-5028E061228E}" dt="2023-02-02T18:40:58.821" v="900" actId="2696"/>
        <pc:sldMkLst>
          <pc:docMk/>
          <pc:sldMk cId="1543295777" sldId="263"/>
        </pc:sldMkLst>
      </pc:sldChg>
      <pc:sldChg chg="del">
        <pc:chgData name="Kathy D. Sebolt" userId="7351f46c-d3d3-4675-8bc1-8bf400fd808b" providerId="ADAL" clId="{303D57D4-2609-4B7A-85C7-5028E061228E}" dt="2023-02-02T18:41:01.105" v="901" actId="2696"/>
        <pc:sldMkLst>
          <pc:docMk/>
          <pc:sldMk cId="2840829973" sldId="264"/>
        </pc:sldMkLst>
      </pc:sldChg>
      <pc:sldChg chg="del">
        <pc:chgData name="Kathy D. Sebolt" userId="7351f46c-d3d3-4675-8bc1-8bf400fd808b" providerId="ADAL" clId="{303D57D4-2609-4B7A-85C7-5028E061228E}" dt="2023-02-02T18:41:13.045" v="902" actId="2696"/>
        <pc:sldMkLst>
          <pc:docMk/>
          <pc:sldMk cId="3891783230" sldId="265"/>
        </pc:sldMkLst>
      </pc:sldChg>
      <pc:sldChg chg="del">
        <pc:chgData name="Kathy D. Sebolt" userId="7351f46c-d3d3-4675-8bc1-8bf400fd808b" providerId="ADAL" clId="{303D57D4-2609-4B7A-85C7-5028E061228E}" dt="2023-02-02T18:41:15.335" v="903" actId="2696"/>
        <pc:sldMkLst>
          <pc:docMk/>
          <pc:sldMk cId="2998938184" sldId="266"/>
        </pc:sldMkLst>
      </pc:sldChg>
      <pc:sldChg chg="del">
        <pc:chgData name="Kathy D. Sebolt" userId="7351f46c-d3d3-4675-8bc1-8bf400fd808b" providerId="ADAL" clId="{303D57D4-2609-4B7A-85C7-5028E061228E}" dt="2023-02-02T18:41:19.614" v="904" actId="2696"/>
        <pc:sldMkLst>
          <pc:docMk/>
          <pc:sldMk cId="4080749185" sldId="267"/>
        </pc:sldMkLst>
      </pc:sldChg>
      <pc:sldChg chg="modSp">
        <pc:chgData name="Kathy D. Sebolt" userId="7351f46c-d3d3-4675-8bc1-8bf400fd808b" providerId="ADAL" clId="{303D57D4-2609-4B7A-85C7-5028E061228E}" dt="2023-02-02T20:01:46.412" v="2063"/>
        <pc:sldMkLst>
          <pc:docMk/>
          <pc:sldMk cId="2370110780" sldId="268"/>
        </pc:sldMkLst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2370110780" sldId="268"/>
            <ac:spMk id="2" creationId="{00000000-0000-0000-0000-000000000000}"/>
          </ac:spMkLst>
        </pc:spChg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2370110780" sldId="268"/>
            <ac:spMk id="3" creationId="{00000000-0000-0000-0000-000000000000}"/>
          </ac:spMkLst>
        </pc:spChg>
      </pc:sldChg>
      <pc:sldChg chg="addSp delSp modSp new mod setBg modAnim">
        <pc:chgData name="Kathy D. Sebolt" userId="7351f46c-d3d3-4675-8bc1-8bf400fd808b" providerId="ADAL" clId="{303D57D4-2609-4B7A-85C7-5028E061228E}" dt="2023-02-02T20:03:28.345" v="2066" actId="1076"/>
        <pc:sldMkLst>
          <pc:docMk/>
          <pc:sldMk cId="2782436655" sldId="269"/>
        </pc:sldMkLst>
        <pc:spChg chg="add del">
          <ac:chgData name="Kathy D. Sebolt" userId="7351f46c-d3d3-4675-8bc1-8bf400fd808b" providerId="ADAL" clId="{303D57D4-2609-4B7A-85C7-5028E061228E}" dt="2023-02-02T19:38:43.083" v="1484" actId="21"/>
          <ac:spMkLst>
            <pc:docMk/>
            <pc:sldMk cId="2782436655" sldId="269"/>
            <ac:spMk id="3" creationId="{77B5C665-8B9E-74C6-F218-D06D7C72C8AE}"/>
          </ac:spMkLst>
        </pc:spChg>
        <pc:picChg chg="add del">
          <ac:chgData name="Kathy D. Sebolt" userId="7351f46c-d3d3-4675-8bc1-8bf400fd808b" providerId="ADAL" clId="{303D57D4-2609-4B7A-85C7-5028E061228E}" dt="2023-02-02T18:41:36.327" v="907"/>
          <ac:picMkLst>
            <pc:docMk/>
            <pc:sldMk cId="2782436655" sldId="269"/>
            <ac:picMk id="2" creationId="{FAF156CC-5026-0290-6EA6-BAE698E4D909}"/>
          </ac:picMkLst>
        </pc:picChg>
        <pc:picChg chg="add mod">
          <ac:chgData name="Kathy D. Sebolt" userId="7351f46c-d3d3-4675-8bc1-8bf400fd808b" providerId="ADAL" clId="{303D57D4-2609-4B7A-85C7-5028E061228E}" dt="2023-02-02T20:03:28.345" v="2066" actId="1076"/>
          <ac:picMkLst>
            <pc:docMk/>
            <pc:sldMk cId="2782436655" sldId="269"/>
            <ac:picMk id="4" creationId="{2A3E3D3A-051D-81BC-BE58-C21540754C16}"/>
          </ac:picMkLst>
        </pc:picChg>
      </pc:sldChg>
      <pc:sldChg chg="modSp add mod modNotesTx">
        <pc:chgData name="Kathy D. Sebolt" userId="7351f46c-d3d3-4675-8bc1-8bf400fd808b" providerId="ADAL" clId="{303D57D4-2609-4B7A-85C7-5028E061228E}" dt="2023-02-02T20:01:46.412" v="2063"/>
        <pc:sldMkLst>
          <pc:docMk/>
          <pc:sldMk cId="555272507" sldId="270"/>
        </pc:sldMkLst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555272507" sldId="270"/>
            <ac:spMk id="2" creationId="{00000000-0000-0000-0000-000000000000}"/>
          </ac:spMkLst>
        </pc:spChg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555272507" sldId="270"/>
            <ac:spMk id="4" creationId="{17FEE437-9CE5-FA34-A5D4-7B7D216AE9D8}"/>
          </ac:spMkLst>
        </pc:spChg>
      </pc:sldChg>
      <pc:sldChg chg="addSp modSp new mod">
        <pc:chgData name="Kathy D. Sebolt" userId="7351f46c-d3d3-4675-8bc1-8bf400fd808b" providerId="ADAL" clId="{303D57D4-2609-4B7A-85C7-5028E061228E}" dt="2023-02-02T20:03:57.845" v="2067" actId="255"/>
        <pc:sldMkLst>
          <pc:docMk/>
          <pc:sldMk cId="4230339544" sldId="271"/>
        </pc:sldMkLst>
        <pc:spChg chg="mod">
          <ac:chgData name="Kathy D. Sebolt" userId="7351f46c-d3d3-4675-8bc1-8bf400fd808b" providerId="ADAL" clId="{303D57D4-2609-4B7A-85C7-5028E061228E}" dt="2023-02-02T19:45:29.581" v="1518" actId="14100"/>
          <ac:spMkLst>
            <pc:docMk/>
            <pc:sldMk cId="4230339544" sldId="271"/>
            <ac:spMk id="2" creationId="{B4874A4C-39D7-2527-829D-38346CCE997C}"/>
          </ac:spMkLst>
        </pc:spChg>
        <pc:spChg chg="add mod">
          <ac:chgData name="Kathy D. Sebolt" userId="7351f46c-d3d3-4675-8bc1-8bf400fd808b" providerId="ADAL" clId="{303D57D4-2609-4B7A-85C7-5028E061228E}" dt="2023-02-02T20:03:57.845" v="2067" actId="255"/>
          <ac:spMkLst>
            <pc:docMk/>
            <pc:sldMk cId="4230339544" sldId="271"/>
            <ac:spMk id="3" creationId="{39C3DDC8-FD61-0065-1BDE-04AF6A45088B}"/>
          </ac:spMkLst>
        </pc:spChg>
      </pc:sldChg>
      <pc:sldChg chg="new del">
        <pc:chgData name="Kathy D. Sebolt" userId="7351f46c-d3d3-4675-8bc1-8bf400fd808b" providerId="ADAL" clId="{303D57D4-2609-4B7A-85C7-5028E061228E}" dt="2023-02-02T19:48:03.085" v="1822" actId="2696"/>
        <pc:sldMkLst>
          <pc:docMk/>
          <pc:sldMk cId="833238230" sldId="272"/>
        </pc:sldMkLst>
      </pc:sldChg>
      <pc:sldChg chg="modSp new mod">
        <pc:chgData name="Kathy D. Sebolt" userId="7351f46c-d3d3-4675-8bc1-8bf400fd808b" providerId="ADAL" clId="{303D57D4-2609-4B7A-85C7-5028E061228E}" dt="2023-02-02T20:01:46.412" v="2063"/>
        <pc:sldMkLst>
          <pc:docMk/>
          <pc:sldMk cId="3698553794" sldId="273"/>
        </pc:sldMkLst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3698553794" sldId="273"/>
            <ac:spMk id="2" creationId="{A4252924-7822-7DCF-16D8-7B50F40B99AB}"/>
          </ac:spMkLst>
        </pc:spChg>
        <pc:spChg chg="mod">
          <ac:chgData name="Kathy D. Sebolt" userId="7351f46c-d3d3-4675-8bc1-8bf400fd808b" providerId="ADAL" clId="{303D57D4-2609-4B7A-85C7-5028E061228E}" dt="2023-02-02T20:01:46.412" v="2063"/>
          <ac:spMkLst>
            <pc:docMk/>
            <pc:sldMk cId="3698553794" sldId="273"/>
            <ac:spMk id="3" creationId="{F74FB597-2757-6C7A-8AAB-F216724D45EB}"/>
          </ac:spMkLst>
        </pc:spChg>
      </pc:sldChg>
      <pc:sldChg chg="addSp delSp modSp new mod modClrScheme chgLayout">
        <pc:chgData name="Kathy D. Sebolt" userId="7351f46c-d3d3-4675-8bc1-8bf400fd808b" providerId="ADAL" clId="{303D57D4-2609-4B7A-85C7-5028E061228E}" dt="2023-02-02T20:06:43.152" v="2178" actId="26606"/>
        <pc:sldMkLst>
          <pc:docMk/>
          <pc:sldMk cId="4066163243" sldId="274"/>
        </pc:sldMkLst>
        <pc:spChg chg="add del mod">
          <ac:chgData name="Kathy D. Sebolt" userId="7351f46c-d3d3-4675-8bc1-8bf400fd808b" providerId="ADAL" clId="{303D57D4-2609-4B7A-85C7-5028E061228E}" dt="2023-02-02T20:06:43.152" v="2178" actId="26606"/>
          <ac:spMkLst>
            <pc:docMk/>
            <pc:sldMk cId="4066163243" sldId="274"/>
            <ac:spMk id="2" creationId="{C4F6297C-87E0-3001-59AB-85332E689173}"/>
          </ac:spMkLst>
        </pc:spChg>
        <pc:spChg chg="add del mod">
          <ac:chgData name="Kathy D. Sebolt" userId="7351f46c-d3d3-4675-8bc1-8bf400fd808b" providerId="ADAL" clId="{303D57D4-2609-4B7A-85C7-5028E061228E}" dt="2023-02-02T20:05:41.611" v="2164" actId="478"/>
          <ac:spMkLst>
            <pc:docMk/>
            <pc:sldMk cId="4066163243" sldId="274"/>
            <ac:spMk id="4" creationId="{AD621E85-22DE-215C-395B-FF30E1EB6D70}"/>
          </ac:spMkLst>
        </pc:spChg>
        <pc:spChg chg="add del mod">
          <ac:chgData name="Kathy D. Sebolt" userId="7351f46c-d3d3-4675-8bc1-8bf400fd808b" providerId="ADAL" clId="{303D57D4-2609-4B7A-85C7-5028E061228E}" dt="2023-02-02T20:06:43.147" v="2177" actId="26606"/>
          <ac:spMkLst>
            <pc:docMk/>
            <pc:sldMk cId="4066163243" sldId="274"/>
            <ac:spMk id="7" creationId="{689C3EBC-A5F3-920A-0880-CA801E91698D}"/>
          </ac:spMkLst>
        </pc:spChg>
        <pc:spChg chg="add mod">
          <ac:chgData name="Kathy D. Sebolt" userId="7351f46c-d3d3-4675-8bc1-8bf400fd808b" providerId="ADAL" clId="{303D57D4-2609-4B7A-85C7-5028E061228E}" dt="2023-02-02T20:06:43.152" v="2178" actId="26606"/>
          <ac:spMkLst>
            <pc:docMk/>
            <pc:sldMk cId="4066163243" sldId="274"/>
            <ac:spMk id="8" creationId="{68628CAD-CF9C-2D33-6067-4AC4AAC60F2F}"/>
          </ac:spMkLst>
        </pc:spChg>
        <pc:picChg chg="add">
          <ac:chgData name="Kathy D. Sebolt" userId="7351f46c-d3d3-4675-8bc1-8bf400fd808b" providerId="ADAL" clId="{303D57D4-2609-4B7A-85C7-5028E061228E}" dt="2023-02-02T20:06:43.152" v="2178" actId="26606"/>
          <ac:picMkLst>
            <pc:docMk/>
            <pc:sldMk cId="4066163243" sldId="274"/>
            <ac:picMk id="9" creationId="{EE00F29F-0348-FE26-04DE-E3F0664677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– eating or drink something you crave and can savor; light a candle with a scent you enjoy; listen to a beautiful piece of music; look at something beautiful in your surroundings – focus on just one sense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CeI7CPNzS4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n.edu/" TargetMode="External"/><Relationship Id="rId2" Type="http://schemas.openxmlformats.org/officeDocument/2006/relationships/hyperlink" Target="https://www.goodgoodgood.co/articles/proactive-self-care-hel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Self-Care &amp; Dealing with Stress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RVGS-D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Self-Care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According to Google's English Dictionary, the definition of self-care is "the practice of taking an active role in protecting one's own well-being and happiness, in particular during periods of stress."</a:t>
            </a:r>
          </a:p>
          <a:p>
            <a:endParaRPr lang="en-US" dirty="0">
              <a:ea typeface="Cambria"/>
            </a:endParaRPr>
          </a:p>
          <a:p>
            <a:pPr lvl="1"/>
            <a:r>
              <a:rPr lang="en-US" sz="3600" dirty="0">
                <a:ea typeface="Cambria"/>
              </a:rPr>
              <a:t>Self-care can be reactive or proactive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Self-care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EE437-9CE5-FA34-A5D4-7B7D216AE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/>
              <a:t>Mindfulness/meditation – </a:t>
            </a:r>
          </a:p>
          <a:p>
            <a:r>
              <a:rPr lang="en-US" sz="2900" b="1" dirty="0"/>
              <a:t>Exercise – doesn’t have to be structured or intense</a:t>
            </a:r>
          </a:p>
          <a:p>
            <a:r>
              <a:rPr lang="en-US" sz="2900" b="1" dirty="0"/>
              <a:t>Take care of your physical self – take time to look good and feel good about yourself – get your hair cut/styled, file your nails, </a:t>
            </a:r>
            <a:r>
              <a:rPr lang="en-US" sz="2900" b="1" dirty="0" err="1"/>
              <a:t>etc</a:t>
            </a:r>
            <a:endParaRPr lang="en-US" sz="2900" b="1" dirty="0"/>
          </a:p>
          <a:p>
            <a:r>
              <a:rPr lang="en-US" sz="2900" b="1" dirty="0"/>
              <a:t>Pursue a hobby or activity you enjoy</a:t>
            </a:r>
          </a:p>
          <a:p>
            <a:r>
              <a:rPr lang="en-US" sz="2900" b="1" dirty="0"/>
              <a:t>Start a gratitude journal – even small things matter – make it part of your daily/nightly routine</a:t>
            </a:r>
          </a:p>
          <a:p>
            <a:r>
              <a:rPr lang="en-US" sz="2900" b="1" dirty="0"/>
              <a:t>Make time for family and friends </a:t>
            </a:r>
          </a:p>
          <a:p>
            <a:r>
              <a:rPr lang="en-US" sz="2900" b="1" dirty="0"/>
              <a:t>Create stretches of tech-free time in your day – no phones, social media, etc. – especially during meals and before bed</a:t>
            </a:r>
          </a:p>
          <a:p>
            <a:r>
              <a:rPr lang="en-US" sz="2900" b="1" dirty="0"/>
              <a:t>Consume healthy and nutritious food and drinks</a:t>
            </a:r>
          </a:p>
          <a:p>
            <a:r>
              <a:rPr lang="en-US" sz="2900" b="1" dirty="0"/>
              <a:t>If you need help, get it – it’s okay to talk with a counselor (school or community)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Re-active Self-care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EE437-9CE5-FA34-A5D4-7B7D216AE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Meditation – use an app or on your own</a:t>
            </a:r>
          </a:p>
          <a:p>
            <a:r>
              <a:rPr lang="en-US" dirty="0"/>
              <a:t>Practice breathing exercises</a:t>
            </a:r>
          </a:p>
          <a:p>
            <a:r>
              <a:rPr lang="en-US" dirty="0"/>
              <a:t>Exercise – doesn’t have to be structured or intense</a:t>
            </a:r>
          </a:p>
          <a:p>
            <a:r>
              <a:rPr lang="en-US" dirty="0"/>
              <a:t> Practice gratitude in the moment</a:t>
            </a:r>
          </a:p>
          <a:p>
            <a:r>
              <a:rPr lang="en-US" dirty="0"/>
              <a:t>Practice relaxation techniques</a:t>
            </a:r>
          </a:p>
          <a:p>
            <a:r>
              <a:rPr lang="en-US" dirty="0"/>
              <a:t> Reach out to a support person</a:t>
            </a:r>
          </a:p>
          <a:p>
            <a:r>
              <a:rPr lang="en-US" dirty="0"/>
              <a:t>Distract yourself with a creative endeavor – coloring/art</a:t>
            </a:r>
          </a:p>
          <a:p>
            <a:r>
              <a:rPr lang="en-US" dirty="0"/>
              <a:t> Be in the moment with one of your senses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297C-87E0-3001-59AB-85332E68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/>
          <a:p>
            <a:r>
              <a:rPr lang="en-US" sz="2500"/>
              <a:t>Let’s practice: </a:t>
            </a:r>
            <a:br>
              <a:rPr lang="en-US" sz="2500"/>
            </a:br>
            <a:br>
              <a:rPr lang="en-US" sz="2500"/>
            </a:br>
            <a:r>
              <a:rPr lang="en-US" sz="2500"/>
              <a:t>Here is a short, guided meditation from “Stop, Breathe, Think”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E00F29F-0348-FE26-04DE-E3F066467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8628CAD-CF9C-2D33-6067-4AC4AAC60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indful Breathing   Stop Breathe and Think">
            <a:hlinkClick r:id="" action="ppaction://media"/>
            <a:extLst>
              <a:ext uri="{FF2B5EF4-FFF2-40B4-BE49-F238E27FC236}">
                <a16:creationId xmlns:a16="http://schemas.microsoft.com/office/drawing/2014/main" id="{2A3E3D3A-051D-81BC-BE58-C21540754C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943" y="525145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4A4C-39D7-2527-829D-38346CCE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26" y="527856"/>
            <a:ext cx="10058400" cy="1188720"/>
          </a:xfrm>
        </p:spPr>
        <p:txBody>
          <a:bodyPr>
            <a:normAutofit/>
          </a:bodyPr>
          <a:lstStyle/>
          <a:p>
            <a:r>
              <a:rPr lang="en-US" dirty="0"/>
              <a:t>What’s next?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3DDC8-FD61-0065-1BDE-04AF6A45088B}"/>
              </a:ext>
            </a:extLst>
          </p:cNvPr>
          <p:cNvSpPr txBox="1"/>
          <p:nvPr/>
        </p:nvSpPr>
        <p:spPr>
          <a:xfrm>
            <a:off x="1294228" y="2110154"/>
            <a:ext cx="88767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Take a few minutes to fill out the self-care assessment and the self-care plan.</a:t>
            </a:r>
          </a:p>
          <a:p>
            <a:endParaRPr lang="en-US" sz="2800" dirty="0"/>
          </a:p>
          <a:p>
            <a:r>
              <a:rPr lang="en-US" sz="2800" dirty="0"/>
              <a:t>In your small group, discuss what self-care habit you would like to begin practicing.</a:t>
            </a:r>
          </a:p>
          <a:p>
            <a:endParaRPr lang="en-US" sz="2800" dirty="0"/>
          </a:p>
          <a:p>
            <a:r>
              <a:rPr lang="en-US" sz="2800" dirty="0"/>
              <a:t>What have you learned today?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2924-7822-7DCF-16D8-7B50F40B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B597-2757-6C7A-8AAB-F216724D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Harvey, Sammi. (2021 August 22). “10 Ways to be Proactive in Your Self-care Routine.“ </a:t>
            </a:r>
            <a:r>
              <a:rPr lang="en-US" i="1" dirty="0"/>
              <a:t>Good, Good, Good. </a:t>
            </a:r>
            <a:r>
              <a:rPr lang="en-US" i="1" dirty="0">
                <a:hlinkClick r:id="rId2"/>
              </a:rPr>
              <a:t>https://www.goodgoodgood.co/articles/proactive-self-care-help</a:t>
            </a:r>
            <a:endParaRPr lang="en-US" i="1" dirty="0"/>
          </a:p>
          <a:p>
            <a:pPr marL="0" indent="0">
              <a:buNone/>
            </a:pPr>
            <a:endParaRPr lang="en-US" i="1" dirty="0">
              <a:hlinkClick r:id="rId3"/>
            </a:endParaRPr>
          </a:p>
          <a:p>
            <a:r>
              <a:rPr lang="en-US" dirty="0"/>
              <a:t>Saakvitne, Pearlman &amp; staff. “Self-care Assessment Worksheet.” </a:t>
            </a:r>
            <a:r>
              <a:rPr lang="en-US" dirty="0">
                <a:hlinkClick r:id="rId3"/>
              </a:rPr>
              <a:t>www.brown.edu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11DC03-8993-40C8-9D32-00F1769E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C2A88A-35BC-4BFD-88A5-D147CC1F3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1422EB-74B4-4712-857F-F1A4DC3981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392</Words>
  <Application>Microsoft Office PowerPoint</Application>
  <PresentationFormat>Widescreen</PresentationFormat>
  <Paragraphs>38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</vt:lpstr>
      <vt:lpstr>Cherry Blossom 16x9</vt:lpstr>
      <vt:lpstr>Self-Care &amp; Dealing with Stress</vt:lpstr>
      <vt:lpstr>Self-Care </vt:lpstr>
      <vt:lpstr>Proactive Self-care</vt:lpstr>
      <vt:lpstr>Re-active Self-care</vt:lpstr>
      <vt:lpstr>Let’s practice:   Here is a short, guided meditation from “Stop, Breathe, Think”</vt:lpstr>
      <vt:lpstr>PowerPoint Presentation</vt:lpstr>
      <vt:lpstr>What’s next? 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Kathy D. Sebolt</cp:lastModifiedBy>
  <cp:revision>32</cp:revision>
  <dcterms:created xsi:type="dcterms:W3CDTF">2023-02-02T18:11:16Z</dcterms:created>
  <dcterms:modified xsi:type="dcterms:W3CDTF">2023-02-02T20:06:49Z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